
<file path=[Content_Types].xml><?xml version="1.0" encoding="utf-8"?>
<Types xmlns="http://schemas.openxmlformats.org/package/2006/content-types">
  <Default Extension="xml" ContentType="application/xml"/>
  <Default Extension="xlsx" ContentType="application/vnd.openxmlformats-officedocument.spreadsheetml.sheet"/>
  <Default Extension="rels" ContentType="application/vnd.openxmlformats-package.relationships+xml"/>
  <Default Extension="jpeg" ContentType="image/jpeg"/>
  <Default Extension="png" ContentType="image/png"/>
  <Default Extension="bin" ContentType="application/vnd.openxmlformats-officedocument.oleObject"/>
  <Default Extension="wmf" ContentType="image/x-wmf"/>
  <Override PartName="/ppt/notesSlides/notesSlide3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2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style3.xml" ContentType="application/vnd.ms-office.chartstyle+xml"/>
  <Override PartName="/ppt/slideLayouts/slideLayout20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11.xml" ContentType="application/vnd.openxmlformats-officedocument.presentationml.slideLayout+xml"/>
  <Override PartName="/ppt/charts/style2.xml" ContentType="application/vnd.ms-office.chartstyle+xml"/>
  <Override PartName="/ppt/notesSlides/notesSlide28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s/slide29.xml" ContentType="application/vnd.openxmlformats-officedocument.presentationml.slide+xml"/>
  <Override PartName="/ppt/charts/chart1.xml" ContentType="application/vnd.openxmlformats-officedocument.drawingml.chart+xml"/>
  <Override PartName="/ppt/notesSlides/notesSlide31.xml" ContentType="application/vnd.openxmlformats-officedocument.presentationml.notesSlide+xml"/>
  <Override PartName="/ppt/slideLayouts/slideLayout1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rts/chart3.xml" ContentType="application/vnd.openxmlformats-officedocument.drawingml.char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olors3.xml" ContentType="application/vnd.ms-office.chartcolorstyle+xml"/>
  <Override PartName="/ppt/slideLayouts/slideLayout4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olors2.xml" ContentType="application/vnd.ms-office.chartcolorstyle+xml"/>
  <Override PartName="/ppt/presentation.xml" ContentType="application/vnd.openxmlformats-officedocument.presentationml.presentation.main+xml"/>
  <Override PartName="/ppt/notesSlides/notesSlide37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olors1.xml" ContentType="application/vnd.ms-office.chartcolorstyle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charts/chart2.xml" ContentType="application/vnd.openxmlformats-officedocument.drawingml.chart+xml"/>
  <Override PartName="/ppt/charts/style1.xml" ContentType="application/vnd.ms-office.chartstyle+xml"/>
  <Override PartName="/ppt/viewProps.xml" ContentType="application/vnd.openxmlformats-officedocument.presentationml.viewProps+xml"/>
  <Override PartName="/ppt/notesSlides/notesSlide21.xml" ContentType="application/vnd.openxmlformats-officedocument.presentationml.notesSlide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ppt/tableStyles.xml" ContentType="application/vnd.openxmlformats-officedocument.presentationml.tableStyles+xml"/>
  <Override PartName="/ppt/notesSlides/notesSlide4.xml" ContentType="application/vnd.openxmlformats-officedocument.presentationml.notesSlide+xml"/>
  <Override PartName="/docProps/app.xml" ContentType="application/vnd.openxmlformats-officedocument.extended-properties+xml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slides/slide30.xml" ContentType="application/vnd.openxmlformats-officedocument.presentationml.slide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0.xml" ContentType="application/vnd.openxmlformats-officedocument.presentationml.slide+xml"/>
  <Override PartName="/ppt/slideLayouts/slideLayout23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4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19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20.xml" ContentType="application/vnd.openxmlformats-officedocument.presentationml.slide+xml"/>
  <Override PartName="/ppt/slides/slide28.xml" ContentType="application/vnd.openxmlformats-officedocument.presentationml.slide+xml"/>
  <Override PartName="/ppt/notesSlides/notesSlide27.xml" ContentType="application/vnd.openxmlformats-officedocument.presentationml.notesSlide+xml"/>
  <Override PartName="/ppt/presProps.xml" ContentType="application/vnd.openxmlformats-officedocument.presentationml.presProps+xml"/>
  <Override PartName="/ppt/slides/slide21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25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26.xml" ContentType="application/vnd.openxmlformats-officedocument.presentationml.slide+xml"/>
  <Override PartName="/ppt/slides/slide31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4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</p:sldIdLst>
  <p:sldSz cx="12192000" cy="6858000"/>
  <p:notesSz cx="6858000" cy="9144000"/>
  <p:defaultTextStyle>
    <a:defPPr>
      <a:defRPr lang="ru-RU"/>
    </a:defPPr>
    <a:lvl1pPr marL="0" algn="l" defTabSz="91422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110" algn="l" defTabSz="91422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220" algn="l" defTabSz="91422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329" algn="l" defTabSz="91422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439" algn="l" defTabSz="91422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5549" algn="l" defTabSz="91422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2658" algn="l" defTabSz="91422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199765" algn="l" defTabSz="91422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6877" algn="l" defTabSz="91422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howGuides="1" snapToGrid="0">
      <p:cViewPr varScale="1">
        <p:scale>
          <a:sx n="112" d="100"/>
          <a:sy n="112" d="100"/>
        </p:scale>
        <p:origin x="200" y="360"/>
      </p:cViewPr>
      <p:guideLst>
        <p:guide pos="597"/>
        <p:guide pos="3591"/>
        <p:guide pos="5496"/>
        <p:guide pos="4112"/>
        <p:guide pos="393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notesMaster" Target="notesMasters/notesMaster1.xml"/><Relationship Id="rId42" Type="http://schemas.openxmlformats.org/officeDocument/2006/relationships/presProps" Target="presProps.xml" /><Relationship Id="rId43" Type="http://schemas.openxmlformats.org/officeDocument/2006/relationships/tableStyles" Target="tableStyles.xml" /><Relationship Id="rId44" Type="http://schemas.openxmlformats.org/officeDocument/2006/relationships/viewProps" Target="viewProps.xml" 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Relationship Id="rId2" Type="http://schemas.microsoft.com/office/2011/relationships/chartStyle" Target="style1.xml" /><Relationship Id="rId3" Type="http://schemas.microsoft.com/office/2011/relationships/chartColorStyle" Target="colors1.xml" 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Relationship Id="rId2" Type="http://schemas.microsoft.com/office/2011/relationships/chartStyle" Target="style2.xml" /><Relationship Id="rId3" Type="http://schemas.microsoft.com/office/2011/relationships/chartColorStyle" Target="colors2.xml" 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Relationship Id="rId2" Type="http://schemas.microsoft.com/office/2011/relationships/chartStyle" Target="style3.xml" /><Relationship Id="rId3" Type="http://schemas.microsoft.com/office/2011/relationships/chartColorStyle" Target="colors3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1688"/>
          <c:y val="0.126935"/>
          <c:w val="0.926086"/>
          <c:h val="0.6674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1"/>
            </a:solidFill>
            <a:ln w="63500"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2"/>
            </a:solidFill>
            <a:ln w="63500"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100"/>
        <c:overlap val="-20"/>
        <c:axId val="1688540351"/>
        <c:axId val="1173587135"/>
      </c:barChart>
      <c:catAx>
        <c:axId val="1688540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bg1"/>
                </a:solidFill>
                <a:latin typeface="Montserrat"/>
                <a:ea typeface="Arial"/>
                <a:cs typeface="Arial"/>
              </a:defRPr>
            </a:pPr>
            <a:endParaRPr lang="ru-RU"/>
          </a:p>
        </c:txPr>
        <c:crossAx val="1173587135"/>
        <c:crosses val="autoZero"/>
        <c:auto val="1"/>
        <c:lblAlgn val="ctr"/>
        <c:lblOffset val="100"/>
        <c:noMultiLvlLbl val="0"/>
      </c:catAx>
      <c:valAx>
        <c:axId val="1173587135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bg1">
                  <a:alpha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bg1"/>
                </a:solidFill>
                <a:latin typeface="Montserrat"/>
                <a:ea typeface="Arial"/>
                <a:cs typeface="Arial"/>
              </a:defRPr>
            </a:pPr>
            <a:endParaRPr lang="ru-RU"/>
          </a:p>
        </c:txPr>
        <c:crossAx val="1688540351"/>
        <c:crosses val="autoZero"/>
        <c:crossBetween val="between"/>
        <c:majorUnit val="1.000000"/>
      </c:valAx>
      <c:spPr bwMode="auto">
        <a:prstGeom prst="rect">
          <a:avLst/>
        </a:prstGeom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030341"/>
          <c:y val="0.938201"/>
          <c:w val="0.947401"/>
          <c:h val="0.061799"/>
        </c:manualLayout>
      </c:layout>
      <c:overlay val="0"/>
      <c:spPr bwMode="auto"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 rot="0">
      <a:off x="346075" y="1424510"/>
      <a:ext cx="5749925" cy="4401748"/>
    </a:xfrm>
    <a:prstGeom prst="rect">
      <a:avLst/>
    </a:prstGeom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ru-RU"/>
    </a:p>
  </c:txPr>
  <c:externalData r:id="rId1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33"/>
          <c:y val="0.126935"/>
          <c:w val="0.864242"/>
          <c:h val="0.667471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2"/>
            </a:solidFill>
            <a:ln w="63500">
              <a:solidFill>
                <a:schemeClr val="accent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 bwMode="auto">
              <a:prstGeom prst="rect">
                <a:avLst/>
              </a:prstGeom>
              <a:solidFill>
                <a:schemeClr val="accent2"/>
              </a:solidFill>
              <a:ln w="63500">
                <a:noFill/>
              </a:ln>
              <a:effectLst/>
            </c:spPr>
          </c:dPt>
          <c:dPt>
            <c:idx val="1"/>
            <c:invertIfNegative val="0"/>
            <c:bubble3D val="0"/>
            <c:spPr bwMode="auto">
              <a:prstGeom prst="rect">
                <a:avLst/>
              </a:prstGeom>
              <a:solidFill>
                <a:schemeClr val="accent4"/>
              </a:solidFill>
              <a:ln w="63500">
                <a:noFill/>
              </a:ln>
              <a:effectLst/>
            </c:spPr>
          </c:dPt>
          <c:dPt>
            <c:idx val="2"/>
            <c:invertIfNegative val="0"/>
            <c:bubble3D val="0"/>
            <c:spPr bwMode="auto">
              <a:prstGeom prst="rect">
                <a:avLst/>
              </a:prstGeom>
              <a:solidFill>
                <a:schemeClr val="accent5"/>
              </a:solidFill>
              <a:ln w="63500">
                <a:noFill/>
              </a:ln>
              <a:effectLst/>
            </c:spPr>
          </c:dPt>
          <c:dPt>
            <c:idx val="3"/>
            <c:invertIfNegative val="0"/>
            <c:bubble3D val="0"/>
            <c:spPr bwMode="auto">
              <a:prstGeom prst="rect">
                <a:avLst/>
              </a:prstGeom>
              <a:solidFill>
                <a:schemeClr val="accent1"/>
              </a:solidFill>
              <a:ln w="63500">
                <a:noFill/>
              </a:ln>
              <a:effectLst/>
            </c:spPr>
          </c:dPt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100"/>
        <c:axId val="1688540351"/>
        <c:axId val="1173587135"/>
      </c:barChart>
      <c:catAx>
        <c:axId val="16885403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/>
                </a:solidFill>
                <a:latin typeface="Montserrat"/>
                <a:ea typeface="Arial"/>
                <a:cs typeface="Arial"/>
              </a:defRPr>
            </a:pPr>
            <a:endParaRPr lang="ru-RU"/>
          </a:p>
        </c:txPr>
        <c:crossAx val="1173587135"/>
        <c:crosses val="autoZero"/>
        <c:auto val="1"/>
        <c:lblAlgn val="ctr"/>
        <c:lblOffset val="100"/>
        <c:noMultiLvlLbl val="0"/>
      </c:catAx>
      <c:valAx>
        <c:axId val="1173587135"/>
        <c:scaling>
          <c:orientation val="minMax"/>
        </c:scaling>
        <c:delete val="0"/>
        <c:axPos val="b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alpha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/>
                </a:solidFill>
                <a:latin typeface="Montserrat"/>
                <a:ea typeface="Arial"/>
                <a:cs typeface="Arial"/>
              </a:defRPr>
            </a:pPr>
            <a:endParaRPr lang="ru-RU"/>
          </a:p>
        </c:txPr>
        <c:crossAx val="1688540351"/>
        <c:crosses val="autoZero"/>
        <c:crossBetween val="between"/>
        <c:majorUnit val="1.000000"/>
      </c:valAx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 rot="0">
      <a:off x="346075" y="1424510"/>
      <a:ext cx="5749925" cy="4401748"/>
    </a:xfrm>
    <a:prstGeom prst="rect">
      <a:avLst/>
    </a:prstGeom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Статистика</c:v>
                </c:pt>
              </c:strCache>
            </c:strRef>
          </c:tx>
          <c:spPr bwMode="auto">
            <a:ln w="63500"/>
          </c:spPr>
          <c:dPt>
            <c:idx val="0"/>
            <c:bubble3D val="0"/>
            <c:spPr bwMode="auto">
              <a:prstGeom prst="rect">
                <a:avLst/>
              </a:prstGeom>
              <a:solidFill>
                <a:schemeClr val="accent1"/>
              </a:solidFill>
              <a:ln w="63500" cap="rnd">
                <a:solidFill>
                  <a:schemeClr val="accent1"/>
                </a:solidFill>
              </a:ln>
              <a:effectLst/>
            </c:spPr>
          </c:dPt>
          <c:dPt>
            <c:idx val="1"/>
            <c:bubble3D val="0"/>
            <c:spPr bwMode="auto">
              <a:prstGeom prst="rect">
                <a:avLst/>
              </a:prstGeom>
              <a:solidFill>
                <a:schemeClr val="accent5"/>
              </a:solidFill>
              <a:ln w="63500" cap="rnd">
                <a:solidFill>
                  <a:schemeClr val="accent5"/>
                </a:solidFill>
              </a:ln>
              <a:effectLst/>
            </c:spPr>
          </c:dPt>
          <c:dPt>
            <c:idx val="2"/>
            <c:bubble3D val="0"/>
            <c:spPr bwMode="auto">
              <a:prstGeom prst="rect">
                <a:avLst/>
              </a:prstGeom>
              <a:solidFill>
                <a:schemeClr val="accent4"/>
              </a:solidFill>
              <a:ln w="63500" cap="rnd">
                <a:solidFill>
                  <a:schemeClr val="accent4"/>
                </a:solidFill>
              </a:ln>
              <a:effectLst/>
            </c:spPr>
          </c:dPt>
          <c:dPt>
            <c:idx val="3"/>
            <c:bubble3D val="0"/>
            <c:spPr bwMode="auto">
              <a:prstGeom prst="rect">
                <a:avLst/>
              </a:prstGeom>
              <a:solidFill>
                <a:schemeClr val="accent2"/>
              </a:solidFill>
              <a:ln w="63500" cap="rnd">
                <a:solidFill>
                  <a:schemeClr val="accent2"/>
                </a:solidFill>
              </a:ln>
              <a:effectLst/>
            </c:spPr>
          </c:dPt>
          <c:dLbls>
            <c:dLbl>
              <c:idx val="2"/>
              <c:layout/>
              <c:showBubbleSize val="0"/>
              <c:showCatName val="0"/>
              <c:showLegendKey val="0"/>
              <c:showPercent val="1"/>
              <c:showSerName val="0"/>
              <c:showVal val="0"/>
              <c:spPr bwMode="auto">
                <a:prstGeom prst="rect">
                  <a:avLst/>
                </a:prstGeom>
                <a:solidFill>
                  <a:prstClr val="white">
                    <a:alpha val="10000"/>
                  </a:prstClr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3"/>
              <c:layout/>
              <c:showBubbleSize val="0"/>
              <c:showCatName val="0"/>
              <c:showLegendKey val="0"/>
              <c:showPercent val="1"/>
              <c:showSerName val="0"/>
              <c:showVal val="0"/>
              <c:spPr bwMode="auto">
                <a:prstGeom prst="rect">
                  <a:avLst/>
                </a:prstGeom>
                <a:solidFill>
                  <a:prstClr val="white">
                    <a:alpha val="10000"/>
                  </a:prstClr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showBubbleSize val="0"/>
            <c:showCatName val="0"/>
            <c:showLeaderLines val="0"/>
            <c:showLegendKey val="0"/>
            <c:showPercent val="1"/>
            <c:showSerName val="0"/>
            <c:showVal val="0"/>
            <c:spPr bwMode="auto">
              <a:prstGeom prst="rect">
                <a:avLst/>
              </a:prstGeom>
              <a:solidFill>
                <a:prstClr val="white">
                  <a:alpha val="10000"/>
                </a:prstClr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firstSliceAng val="0"/>
        <c:holeSize val="75"/>
      </c:doughnutChart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 rot="0">
      <a:off x="625096" y="1360288"/>
      <a:ext cx="5125748" cy="4385667"/>
    </a:xfrm>
    <a:prstGeom prst="rect">
      <a:avLst/>
    </a:prstGeom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ru-RU"/>
    </a:p>
  </c:txPr>
  <c:externalData r:id="rId1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embeddings/_rels/Microsoft_Excel_Worksheet1.xlsx.rels><?xml version="1.0" encoding="UTF-8" standalone="yes"?><Relationships xmlns="http://schemas.openxmlformats.org/package/2006/relationships"></Relationships>
</file>

<file path=ppt/embeddings/_rels/Microsoft_Excel_Worksheet2.xlsx.rels><?xml version="1.0" encoding="UTF-8" standalone="yes"?><Relationships xmlns="http://schemas.openxmlformats.org/package/2006/relationships"></Relationships>
</file>

<file path=ppt/embeddings/_rels/Microsoft_Excel_Worksheet3.xlsx.rels><?xml version="1.0" encoding="UTF-8" standalone="yes"?><Relationships xmlns="http://schemas.openxmlformats.org/package/2006/relationships"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7820088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43546925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DA401BA-3150-4FF7-8D13-C8A64268AC63}" type="datetimeFigureOut">
              <a:rPr lang="ru-RU"/>
              <a:t>14.09.2026</a:t>
            </a:fld>
            <a:endParaRPr lang="ru-RU"/>
          </a:p>
        </p:txBody>
      </p:sp>
      <p:sp>
        <p:nvSpPr>
          <p:cNvPr id="509622844" name="Образ слайда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1077639288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811785523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94251994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D5F3B14-7AC8-406F-A299-37D374056E4F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 ?>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 ?>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 ?>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 ?>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818121B-2340-FC67-B7CE-950404DD6DF9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A3092F9-9880-8230-D994-EE70E2C2C45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5F9C56B-D3F0-542E-CB95-E0789B4D785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183A627-3F2A-579E-B1E0-F16827CC125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E381F79-24CF-B08D-D463-E3569FBE4F2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048F1C2-F7CB-6AE4-2A4A-494D85B2EBD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9B490DD-7564-70DA-4545-857006F6D8C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53498EB-E740-127B-38BE-C53558F2F12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5465229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539098315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73790194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3D5F3B14-7AC8-406F-A299-37D374056E4F}" type="slidenum">
              <a:rPr lang="ru-RU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9244900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289217201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9653977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3D5F3B14-7AC8-406F-A299-37D374056E4F}" type="slidenum">
              <a:rPr lang="ru-RU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3C3E3C0-092B-3EA5-F401-35E0832D74E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B89463E-C42C-FB6D-A675-CE34BDFC8C4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6279899-F27D-AFC3-5EFE-9B680C73727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8589496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17779341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7449395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3D5F3B14-7AC8-406F-A299-37D374056E4F}" type="slidenum">
              <a:rPr lang="ru-RU"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167F0CE-9E12-84BE-9E8D-22A949FA5CD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A8C48B0-6DBA-69DC-BE35-77BB9DECDCB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9F73CE-B5E8-BAEA-CC14-86A8F4DC4FC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D00DB68-0502-16DA-5147-48881E31CDF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6E31D31-C72E-948F-3F31-4995D4F70C4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4B9AE10-BCED-5580-2AAC-33F13BAABB8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8F27E58-3488-0450-7C7E-FD78F968A36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2C4C907-B526-1E9F-2F7D-C1478CDB275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0F1B643-5017-5187-D238-B17B392DFC4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0CE9EAB-F2E3-190A-1DDA-122EC4D261C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849C190-DA85-4565-51B9-6B3DA22D8A9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BB6E726-5282-C472-C1A3-4657B309226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66C4BAA-F66A-A59B-D651-C6C7654BB479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7B4E8E6-AADC-0D8C-B52E-D0B8A160615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E509D0-882D-01A5-5A08-7E135F13DF3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E18039A-C0EE-3902-D866-AC6C4BC1CBE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EB6A9F8-6FD8-E217-6198-68C323DCC35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9F2A503-AF6D-B26A-437B-0EBEA4B2096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A711C49-2F2A-F670-DB3B-570B1E07ED5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CFB28A2-1F4F-D350-A7B1-FF71EB7EA21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4531BD1-54DE-2A3B-69CF-5E5ED7A4B9D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8C41524-9183-150A-3F8C-8927DA39B97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CB2A262-9562-8A40-AE5B-10DDED70D87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Титульный слайд">
    <p:bg>
      <p:bgPr shadeToTitle="0">
        <a:blipFill rotWithShape="1"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5187019" name="Рисунок 10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792000" y="395288"/>
            <a:ext cx="5400000" cy="5400000"/>
          </a:xfrm>
        </p:spPr>
        <p:txBody>
          <a:bodyPr anchor="ctr" anchorCtr="0"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Иконка задачи</a:t>
            </a:r>
            <a:endParaRPr/>
          </a:p>
        </p:txBody>
      </p:sp>
      <p:sp>
        <p:nvSpPr>
          <p:cNvPr id="1739978496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0" y="4323440"/>
            <a:ext cx="8930641" cy="827011"/>
          </a:xfrm>
          <a:prstGeom prst="rect">
            <a:avLst/>
          </a:prstGeom>
          <a:noFill/>
        </p:spPr>
        <p:txBody>
          <a:bodyPr anchor="ctr" anchorCtr="0"/>
          <a:lstStyle>
            <a:lvl1pPr marL="0" indent="712788" algn="l"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НАЗВАНИЕ КОМАНДЫ</a:t>
            </a:r>
            <a:endParaRPr/>
          </a:p>
        </p:txBody>
      </p:sp>
      <p:sp>
        <p:nvSpPr>
          <p:cNvPr id="7005196" name="Рисунок 41"/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802640" y="2911980"/>
            <a:ext cx="3386773" cy="1082589"/>
          </a:xfrm>
        </p:spPr>
        <p:txBody>
          <a:bodyPr anchor="ctr" anchorCtr="0"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Логотип/логотипы постановщика задачи</a:t>
            </a:r>
            <a:endParaRPr/>
          </a:p>
        </p:txBody>
      </p:sp>
      <p:sp>
        <p:nvSpPr>
          <p:cNvPr id="1827496455" name="Текст 4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0" y="5149851"/>
            <a:ext cx="8930641" cy="757174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712788">
              <a:buNone/>
              <a:defRPr sz="1800"/>
            </a:lvl1pPr>
          </a:lstStyle>
          <a:p>
            <a:pPr>
              <a:defRPr/>
            </a:pPr>
            <a:r>
              <a:rPr lang="ru-RU" sz="1600" b="0"/>
              <a:t>Номер и название задачи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1_Описание команд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872524" name="Рисунок 10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894095" y="1044081"/>
            <a:ext cx="4962943" cy="2221824"/>
          </a:xfrm>
        </p:spPr>
        <p:txBody>
          <a:bodyPr anchor="ctr" anchorCtr="0"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Фото команды</a:t>
            </a:r>
            <a:endParaRPr/>
          </a:p>
        </p:txBody>
      </p:sp>
      <p:sp>
        <p:nvSpPr>
          <p:cNvPr id="1913306865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346075" y="395288"/>
            <a:ext cx="11244772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КОМАНДА «НАЗВАНИЕ»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Команд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157107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67EB9651-F031-4963-AFE9-33BCC0E88757}" type="datetime1">
              <a:rPr lang="ru-RU"/>
              <a:t>26.09.2026</a:t>
            </a:fld>
            <a:endParaRPr lang="ru-RU"/>
          </a:p>
        </p:txBody>
      </p:sp>
      <p:sp>
        <p:nvSpPr>
          <p:cNvPr id="2003935091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13833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4</a:t>
            </a:fld>
            <a:endParaRPr lang="ru-RU"/>
          </a:p>
        </p:txBody>
      </p:sp>
      <p:sp>
        <p:nvSpPr>
          <p:cNvPr id="545045116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346075" y="395288"/>
            <a:ext cx="11244772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КОМАНДА «НАЗВАНИЕ»</a:t>
            </a:r>
            <a:endParaRPr/>
          </a:p>
        </p:txBody>
      </p:sp>
      <p:sp>
        <p:nvSpPr>
          <p:cNvPr id="408153539" name="Текст 35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806323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/>
              <a:buChar char="§"/>
              <a:defRPr sz="1400"/>
            </a:lvl1pPr>
          </a:lstStyle>
          <a:p>
            <a:pPr lvl="0">
              <a:defRPr/>
            </a:pPr>
            <a:r>
              <a:rPr lang="ru-RU"/>
              <a:t>Роль в команде</a:t>
            </a:r>
            <a:endParaRPr/>
          </a:p>
          <a:p>
            <a:pPr lvl="0">
              <a:defRPr/>
            </a:pPr>
            <a:r>
              <a:rPr lang="en-US"/>
              <a:t>Telegram</a:t>
            </a:r>
            <a:endParaRPr/>
          </a:p>
          <a:p>
            <a:pPr lvl="0">
              <a:defRPr/>
            </a:pPr>
            <a:r>
              <a:rPr lang="ru-RU"/>
              <a:t>Номер</a:t>
            </a:r>
            <a:endParaRPr/>
          </a:p>
        </p:txBody>
      </p:sp>
      <p:sp>
        <p:nvSpPr>
          <p:cNvPr id="1358629397" name="Текст 35"/>
          <p:cNvSpPr>
            <a:spLocks noGrp="1"/>
          </p:cNvSpPr>
          <p:nvPr>
            <p:ph type="body" sz="quarter" idx="33" hasCustomPrompt="1"/>
          </p:nvPr>
        </p:nvSpPr>
        <p:spPr bwMode="auto">
          <a:xfrm>
            <a:off x="3014568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/>
              <a:buChar char="§"/>
              <a:defRPr sz="1400"/>
            </a:lvl1pPr>
          </a:lstStyle>
          <a:p>
            <a:pPr lvl="0">
              <a:defRPr/>
            </a:pPr>
            <a:r>
              <a:rPr lang="ru-RU"/>
              <a:t>Роль в команде</a:t>
            </a:r>
            <a:endParaRPr/>
          </a:p>
          <a:p>
            <a:pPr lvl="0">
              <a:defRPr/>
            </a:pPr>
            <a:r>
              <a:rPr lang="en-US"/>
              <a:t>Telegram</a:t>
            </a:r>
            <a:endParaRPr/>
          </a:p>
          <a:p>
            <a:pPr lvl="0">
              <a:defRPr/>
            </a:pPr>
            <a:r>
              <a:rPr lang="ru-RU"/>
              <a:t>Номер</a:t>
            </a:r>
            <a:endParaRPr/>
          </a:p>
        </p:txBody>
      </p:sp>
      <p:sp>
        <p:nvSpPr>
          <p:cNvPr id="84316007" name="Текст 35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5191192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/>
              <a:buChar char="§"/>
              <a:defRPr sz="1400"/>
            </a:lvl1pPr>
          </a:lstStyle>
          <a:p>
            <a:pPr lvl="0">
              <a:defRPr/>
            </a:pPr>
            <a:r>
              <a:rPr lang="ru-RU"/>
              <a:t>Роль в команде</a:t>
            </a:r>
            <a:endParaRPr/>
          </a:p>
          <a:p>
            <a:pPr lvl="0">
              <a:defRPr/>
            </a:pPr>
            <a:r>
              <a:rPr lang="en-US"/>
              <a:t>Telegram</a:t>
            </a:r>
            <a:endParaRPr/>
          </a:p>
          <a:p>
            <a:pPr lvl="0">
              <a:defRPr/>
            </a:pPr>
            <a:r>
              <a:rPr lang="ru-RU"/>
              <a:t>Номер</a:t>
            </a:r>
            <a:endParaRPr/>
          </a:p>
        </p:txBody>
      </p:sp>
      <p:sp>
        <p:nvSpPr>
          <p:cNvPr id="1263463292" name="Текст 35"/>
          <p:cNvSpPr>
            <a:spLocks noGrp="1"/>
          </p:cNvSpPr>
          <p:nvPr>
            <p:ph type="body" sz="quarter" idx="37" hasCustomPrompt="1"/>
          </p:nvPr>
        </p:nvSpPr>
        <p:spPr bwMode="auto">
          <a:xfrm>
            <a:off x="7366644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/>
              <a:buChar char="§"/>
              <a:defRPr sz="1400"/>
            </a:lvl1pPr>
          </a:lstStyle>
          <a:p>
            <a:pPr lvl="0">
              <a:defRPr/>
            </a:pPr>
            <a:r>
              <a:rPr lang="ru-RU"/>
              <a:t>Роль в команде</a:t>
            </a:r>
            <a:endParaRPr/>
          </a:p>
          <a:p>
            <a:pPr lvl="0">
              <a:defRPr/>
            </a:pPr>
            <a:r>
              <a:rPr lang="en-US"/>
              <a:t>Telegram</a:t>
            </a:r>
            <a:endParaRPr/>
          </a:p>
          <a:p>
            <a:pPr lvl="0">
              <a:defRPr/>
            </a:pPr>
            <a:r>
              <a:rPr lang="ru-RU"/>
              <a:t>Номер</a:t>
            </a:r>
            <a:endParaRPr/>
          </a:p>
        </p:txBody>
      </p:sp>
      <p:sp>
        <p:nvSpPr>
          <p:cNvPr id="1770676158" name="Текст 35"/>
          <p:cNvSpPr>
            <a:spLocks noGrp="1"/>
          </p:cNvSpPr>
          <p:nvPr>
            <p:ph type="body" sz="quarter" idx="39" hasCustomPrompt="1"/>
          </p:nvPr>
        </p:nvSpPr>
        <p:spPr bwMode="auto">
          <a:xfrm>
            <a:off x="9542096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/>
              <a:buChar char="§"/>
              <a:defRPr sz="1400"/>
            </a:lvl1pPr>
          </a:lstStyle>
          <a:p>
            <a:pPr lvl="0">
              <a:defRPr/>
            </a:pPr>
            <a:r>
              <a:rPr lang="ru-RU"/>
              <a:t>Роль в команде</a:t>
            </a:r>
            <a:endParaRPr/>
          </a:p>
          <a:p>
            <a:pPr lvl="0">
              <a:defRPr/>
            </a:pPr>
            <a:r>
              <a:rPr lang="en-US"/>
              <a:t>Telegram</a:t>
            </a:r>
            <a:endParaRPr/>
          </a:p>
          <a:p>
            <a:pPr lvl="0">
              <a:defRPr/>
            </a:pPr>
            <a:r>
              <a:rPr lang="ru-RU"/>
              <a:t>Номер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Пустой с заголовком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3050749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1021F813-DBA1-42EC-A748-A9CC16659E6B}" type="datetime1">
              <a:rPr lang="ru-RU"/>
              <a:t>26.09.2026</a:t>
            </a:fld>
            <a:endParaRPr lang="ru-RU"/>
          </a:p>
        </p:txBody>
      </p:sp>
      <p:sp>
        <p:nvSpPr>
          <p:cNvPr id="47090736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5581804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3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5488606" name="Текст 2"/>
          <p:cNvSpPr>
            <a:spLocks noGrp="1"/>
          </p:cNvSpPr>
          <p:nvPr>
            <p:ph idx="1"/>
          </p:nvPr>
        </p:nvSpPr>
        <p:spPr bwMode="auto">
          <a:xfrm>
            <a:off x="315392" y="1016177"/>
            <a:ext cx="11561229" cy="5160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648872941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7DE2642A-6018-4CC1-81AB-5FD8D2782D4F}" type="datetime1">
              <a:rPr lang="ru-RU"/>
              <a:t>26.09.2026</a:t>
            </a:fld>
            <a:endParaRPr lang="ru-RU"/>
          </a:p>
        </p:txBody>
      </p:sp>
      <p:sp>
        <p:nvSpPr>
          <p:cNvPr id="105469854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89961629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13</a:t>
            </a:fld>
            <a:endParaRPr lang="ru-RU"/>
          </a:p>
        </p:txBody>
      </p:sp>
      <p:sp>
        <p:nvSpPr>
          <p:cNvPr id="2129842926" name="Заголовок 1"/>
          <p:cNvSpPr>
            <a:spLocks noGrp="1"/>
          </p:cNvSpPr>
          <p:nvPr>
            <p:ph type="title"/>
          </p:nvPr>
        </p:nvSpPr>
        <p:spPr bwMode="auto"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5377039" name="Объект 2"/>
          <p:cNvSpPr>
            <a:spLocks noGrp="1"/>
          </p:cNvSpPr>
          <p:nvPr>
            <p:ph sz="half" idx="1"/>
          </p:nvPr>
        </p:nvSpPr>
        <p:spPr bwMode="auto">
          <a:xfrm>
            <a:off x="315387" y="1016001"/>
            <a:ext cx="5704418" cy="5184774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89187095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6" y="1016001"/>
            <a:ext cx="5670472" cy="5184774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32315796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43014BBE-C503-4380-A869-5EE8294FE947}" type="datetime1">
              <a:rPr lang="ru-RU"/>
              <a:t>26.09.2026</a:t>
            </a:fld>
            <a:endParaRPr lang="ru-RU"/>
          </a:p>
        </p:txBody>
      </p:sp>
      <p:sp>
        <p:nvSpPr>
          <p:cNvPr id="1758734138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70368357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&lt;#&gt;</a:t>
            </a:fld>
            <a:endParaRPr lang="ru-RU"/>
          </a:p>
        </p:txBody>
      </p:sp>
      <p:sp>
        <p:nvSpPr>
          <p:cNvPr id="1916993643" name="Заголовок 1"/>
          <p:cNvSpPr>
            <a:spLocks noGrp="1"/>
          </p:cNvSpPr>
          <p:nvPr>
            <p:ph type="title"/>
          </p:nvPr>
        </p:nvSpPr>
        <p:spPr bwMode="auto"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3589130" name="Текст 2"/>
          <p:cNvSpPr>
            <a:spLocks noGrp="1"/>
          </p:cNvSpPr>
          <p:nvPr>
            <p:ph type="body" idx="1"/>
          </p:nvPr>
        </p:nvSpPr>
        <p:spPr bwMode="auto">
          <a:xfrm>
            <a:off x="315386" y="1015427"/>
            <a:ext cx="5682193" cy="365125"/>
          </a:xfrm>
        </p:spPr>
        <p:txBody>
          <a:bodyPr anchor="b">
            <a:normAutofit/>
          </a:bodyPr>
          <a:lstStyle>
            <a:lvl1pPr marL="0" indent="0">
              <a:buNone/>
              <a:defRPr sz="1400" b="1"/>
            </a:lvl1pPr>
            <a:lvl2pPr marL="289378" indent="0">
              <a:buNone/>
              <a:defRPr sz="1250" b="1"/>
            </a:lvl2pPr>
            <a:lvl3pPr marL="578755" indent="0">
              <a:buNone/>
              <a:defRPr sz="1150" b="1"/>
            </a:lvl3pPr>
            <a:lvl4pPr marL="868132" indent="0">
              <a:buNone/>
              <a:defRPr sz="1000" b="1"/>
            </a:lvl4pPr>
            <a:lvl5pPr marL="1157510" indent="0">
              <a:buNone/>
              <a:defRPr sz="1000" b="1"/>
            </a:lvl5pPr>
            <a:lvl6pPr marL="1446887" indent="0">
              <a:buNone/>
              <a:defRPr sz="1000" b="1"/>
            </a:lvl6pPr>
            <a:lvl7pPr marL="1736266" indent="0">
              <a:buNone/>
              <a:defRPr sz="1000" b="1"/>
            </a:lvl7pPr>
            <a:lvl8pPr marL="2025644" indent="0">
              <a:buNone/>
              <a:defRPr sz="1000" b="1"/>
            </a:lvl8pPr>
            <a:lvl9pPr marL="2315021" indent="0">
              <a:buNone/>
              <a:defRPr sz="10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66781797" name="Объект 3"/>
          <p:cNvSpPr>
            <a:spLocks noGrp="1"/>
          </p:cNvSpPr>
          <p:nvPr>
            <p:ph sz="half" idx="2"/>
          </p:nvPr>
        </p:nvSpPr>
        <p:spPr bwMode="auto">
          <a:xfrm>
            <a:off x="349334" y="1598615"/>
            <a:ext cx="5648250" cy="460216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197311631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5" y="1015427"/>
            <a:ext cx="5684841" cy="365125"/>
          </a:xfrm>
        </p:spPr>
        <p:txBody>
          <a:bodyPr anchor="b">
            <a:normAutofit/>
          </a:bodyPr>
          <a:lstStyle>
            <a:lvl1pPr marL="0" indent="0">
              <a:buNone/>
              <a:defRPr sz="1400" b="1"/>
            </a:lvl1pPr>
            <a:lvl2pPr marL="289378" indent="0">
              <a:buNone/>
              <a:defRPr sz="1250" b="1"/>
            </a:lvl2pPr>
            <a:lvl3pPr marL="578755" indent="0">
              <a:buNone/>
              <a:defRPr sz="1150" b="1"/>
            </a:lvl3pPr>
            <a:lvl4pPr marL="868132" indent="0">
              <a:buNone/>
              <a:defRPr sz="1000" b="1"/>
            </a:lvl4pPr>
            <a:lvl5pPr marL="1157510" indent="0">
              <a:buNone/>
              <a:defRPr sz="1000" b="1"/>
            </a:lvl5pPr>
            <a:lvl6pPr marL="1446887" indent="0">
              <a:buNone/>
              <a:defRPr sz="1000" b="1"/>
            </a:lvl6pPr>
            <a:lvl7pPr marL="1736266" indent="0">
              <a:buNone/>
              <a:defRPr sz="1000" b="1"/>
            </a:lvl7pPr>
            <a:lvl8pPr marL="2025644" indent="0">
              <a:buNone/>
              <a:defRPr sz="1000" b="1"/>
            </a:lvl8pPr>
            <a:lvl9pPr marL="2315021" indent="0">
              <a:buNone/>
              <a:defRPr sz="10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701452168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2" y="1598615"/>
            <a:ext cx="5670472" cy="460216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03615212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0D568497-304A-497F-ADAE-97D3CF462C1C}" type="datetime1">
              <a:rPr lang="ru-RU"/>
              <a:t>26.09.2026</a:t>
            </a:fld>
            <a:endParaRPr lang="ru-RU"/>
          </a:p>
        </p:txBody>
      </p:sp>
      <p:sp>
        <p:nvSpPr>
          <p:cNvPr id="1536459363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1065815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&lt;#&gt;</a:t>
            </a:fld>
            <a:endParaRPr lang="ru-RU"/>
          </a:p>
        </p:txBody>
      </p:sp>
      <p:sp>
        <p:nvSpPr>
          <p:cNvPr id="436154824" name="Заголовок 1"/>
          <p:cNvSpPr>
            <a:spLocks noGrp="1"/>
          </p:cNvSpPr>
          <p:nvPr>
            <p:ph type="title"/>
          </p:nvPr>
        </p:nvSpPr>
        <p:spPr bwMode="auto">
          <a:xfrm>
            <a:off x="349334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741438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92CB240C-04A3-49D4-83F9-87A9C6C414DC}" type="datetime1">
              <a:rPr lang="ru-RU"/>
              <a:t>26.09.2026</a:t>
            </a:fld>
            <a:endParaRPr lang="ru-RU"/>
          </a:p>
        </p:txBody>
      </p:sp>
      <p:sp>
        <p:nvSpPr>
          <p:cNvPr id="1754003593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50476903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&lt;#&gt;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1432810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334966" y="1015999"/>
            <a:ext cx="4437062" cy="1213417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208850700" name="Объект 2"/>
          <p:cNvSpPr>
            <a:spLocks noGrp="1"/>
          </p:cNvSpPr>
          <p:nvPr>
            <p:ph idx="1"/>
          </p:nvPr>
        </p:nvSpPr>
        <p:spPr bwMode="auto">
          <a:xfrm>
            <a:off x="5183194" y="1015999"/>
            <a:ext cx="6673847" cy="5049521"/>
          </a:xfrm>
        </p:spPr>
        <p:txBody>
          <a:bodyPr>
            <a:normAutofit/>
          </a:bodyPr>
          <a:lstStyle>
            <a:lvl1pPr>
              <a:defRPr sz="1750"/>
            </a:lvl1pPr>
            <a:lvl2pPr>
              <a:defRPr sz="1500"/>
            </a:lvl2pPr>
            <a:lvl3pPr>
              <a:defRPr sz="1250"/>
            </a:lvl3pPr>
            <a:lvl4pPr>
              <a:defRPr sz="1150"/>
            </a:lvl4pPr>
            <a:lvl5pPr>
              <a:defRPr sz="1150"/>
            </a:lvl5pPr>
            <a:lvl6pPr>
              <a:defRPr sz="1250"/>
            </a:lvl6pPr>
            <a:lvl7pPr>
              <a:defRPr sz="1250"/>
            </a:lvl7pPr>
            <a:lvl8pPr>
              <a:defRPr sz="1250"/>
            </a:lvl8pPr>
            <a:lvl9pPr>
              <a:defRPr sz="12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15637813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334966" y="2428239"/>
            <a:ext cx="4437062" cy="363728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89378" indent="0">
              <a:buNone/>
              <a:defRPr sz="900"/>
            </a:lvl2pPr>
            <a:lvl3pPr marL="578755" indent="0">
              <a:buNone/>
              <a:defRPr sz="750"/>
            </a:lvl3pPr>
            <a:lvl4pPr marL="868132" indent="0">
              <a:buNone/>
              <a:defRPr sz="650"/>
            </a:lvl4pPr>
            <a:lvl5pPr marL="1157510" indent="0">
              <a:buNone/>
              <a:defRPr sz="650"/>
            </a:lvl5pPr>
            <a:lvl6pPr marL="1446887" indent="0">
              <a:buNone/>
              <a:defRPr sz="650"/>
            </a:lvl6pPr>
            <a:lvl7pPr marL="1736266" indent="0">
              <a:buNone/>
              <a:defRPr sz="650"/>
            </a:lvl7pPr>
            <a:lvl8pPr marL="2025644" indent="0">
              <a:buNone/>
              <a:defRPr sz="650"/>
            </a:lvl8pPr>
            <a:lvl9pPr marL="2315021" indent="0">
              <a:buNone/>
              <a:defRPr sz="6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799389399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DE74468B-3512-454B-AB51-7AE95604D39E}" type="datetime1">
              <a:rPr lang="ru-RU"/>
              <a:t>26.09.2026</a:t>
            </a:fld>
            <a:endParaRPr lang="ru-RU"/>
          </a:p>
        </p:txBody>
      </p:sp>
      <p:sp>
        <p:nvSpPr>
          <p:cNvPr id="336792619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1587862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&lt;#&gt;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535729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BAB2196-A440-4E25-B9FF-D0ADB01B1A15}" type="datetime1">
              <a:rPr lang="ru-RU"/>
              <a:t>26.09.2026</a:t>
            </a:fld>
            <a:endParaRPr lang="ru-RU"/>
          </a:p>
        </p:txBody>
      </p:sp>
      <p:sp>
        <p:nvSpPr>
          <p:cNvPr id="1428141179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5897130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802640" y="3922529"/>
            <a:ext cx="5293359" cy="1654542"/>
          </a:xfrm>
        </p:spPr>
        <p:txBody>
          <a:bodyPr anchor="ctr" anchorCtr="0"/>
          <a:lstStyle>
            <a:lvl1pPr algn="l"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774146499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1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Содержание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5411877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C7BAE699-64F9-49EF-B784-2DEF2B221955}" type="datetime1">
              <a:rPr lang="ru-RU"/>
              <a:t>26.09.2026</a:t>
            </a:fld>
            <a:endParaRPr lang="ru-RU"/>
          </a:p>
        </p:txBody>
      </p:sp>
      <p:sp>
        <p:nvSpPr>
          <p:cNvPr id="1543632806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5393355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11</a:t>
            </a:fld>
            <a:endParaRPr lang="ru-RU"/>
          </a:p>
        </p:txBody>
      </p:sp>
      <p:sp>
        <p:nvSpPr>
          <p:cNvPr id="1991153420" name="Текст 6"/>
          <p:cNvSpPr>
            <a:spLocks noGrp="1"/>
          </p:cNvSpPr>
          <p:nvPr>
            <p:ph type="body" sz="quarter" idx="37" hasCustomPrompt="1"/>
          </p:nvPr>
        </p:nvSpPr>
        <p:spPr bwMode="auto">
          <a:xfrm>
            <a:off x="1873541" y="1222713"/>
            <a:ext cx="3866856" cy="423628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8768984" name="Текст 9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1873544" y="1790324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418023620" name="Текст 6"/>
          <p:cNvSpPr>
            <a:spLocks noGrp="1"/>
          </p:cNvSpPr>
          <p:nvPr>
            <p:ph type="body" sz="quarter" idx="39" hasCustomPrompt="1"/>
          </p:nvPr>
        </p:nvSpPr>
        <p:spPr bwMode="auto">
          <a:xfrm>
            <a:off x="1854185" y="2826697"/>
            <a:ext cx="3866856" cy="40375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370971688" name="Текст 9"/>
          <p:cNvSpPr>
            <a:spLocks noGrp="1"/>
          </p:cNvSpPr>
          <p:nvPr>
            <p:ph type="body" sz="quarter" idx="40" hasCustomPrompt="1"/>
          </p:nvPr>
        </p:nvSpPr>
        <p:spPr bwMode="auto">
          <a:xfrm>
            <a:off x="1854185" y="3374436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918696349" name="Текст 6"/>
          <p:cNvSpPr>
            <a:spLocks noGrp="1"/>
          </p:cNvSpPr>
          <p:nvPr>
            <p:ph type="body" sz="quarter" idx="41" hasCustomPrompt="1"/>
          </p:nvPr>
        </p:nvSpPr>
        <p:spPr bwMode="auto">
          <a:xfrm>
            <a:off x="1854185" y="4410809"/>
            <a:ext cx="3866856" cy="403913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269326511" name="Текст 9"/>
          <p:cNvSpPr>
            <a:spLocks noGrp="1"/>
          </p:cNvSpPr>
          <p:nvPr>
            <p:ph type="body" sz="quarter" idx="42" hasCustomPrompt="1"/>
          </p:nvPr>
        </p:nvSpPr>
        <p:spPr bwMode="auto">
          <a:xfrm>
            <a:off x="1854185" y="4958548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1388348218" name="Текст 6"/>
          <p:cNvSpPr>
            <a:spLocks noGrp="1"/>
          </p:cNvSpPr>
          <p:nvPr>
            <p:ph type="body" sz="quarter" idx="43" hasCustomPrompt="1"/>
          </p:nvPr>
        </p:nvSpPr>
        <p:spPr bwMode="auto">
          <a:xfrm>
            <a:off x="7546648" y="1222713"/>
            <a:ext cx="3866856" cy="423628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427836472" name="Текст 9"/>
          <p:cNvSpPr>
            <a:spLocks noGrp="1"/>
          </p:cNvSpPr>
          <p:nvPr>
            <p:ph type="body" sz="quarter" idx="44" hasCustomPrompt="1"/>
          </p:nvPr>
        </p:nvSpPr>
        <p:spPr bwMode="auto">
          <a:xfrm>
            <a:off x="7546651" y="1790324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853022159" name="Текст 6"/>
          <p:cNvSpPr>
            <a:spLocks noGrp="1"/>
          </p:cNvSpPr>
          <p:nvPr>
            <p:ph type="body" sz="quarter" idx="45" hasCustomPrompt="1"/>
          </p:nvPr>
        </p:nvSpPr>
        <p:spPr bwMode="auto">
          <a:xfrm>
            <a:off x="7527292" y="2826697"/>
            <a:ext cx="3866856" cy="40375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078072996" name="Текст 9"/>
          <p:cNvSpPr>
            <a:spLocks noGrp="1"/>
          </p:cNvSpPr>
          <p:nvPr>
            <p:ph type="body" sz="quarter" idx="46" hasCustomPrompt="1"/>
          </p:nvPr>
        </p:nvSpPr>
        <p:spPr bwMode="auto">
          <a:xfrm>
            <a:off x="7527292" y="3374436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1885126258" name="Текст 6"/>
          <p:cNvSpPr>
            <a:spLocks noGrp="1"/>
          </p:cNvSpPr>
          <p:nvPr>
            <p:ph type="body" sz="quarter" idx="47" hasCustomPrompt="1"/>
          </p:nvPr>
        </p:nvSpPr>
        <p:spPr bwMode="auto">
          <a:xfrm>
            <a:off x="7527292" y="4410809"/>
            <a:ext cx="3866856" cy="403913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120646130" name="Текст 9"/>
          <p:cNvSpPr>
            <a:spLocks noGrp="1"/>
          </p:cNvSpPr>
          <p:nvPr>
            <p:ph type="body" sz="quarter" idx="48" hasCustomPrompt="1"/>
          </p:nvPr>
        </p:nvSpPr>
        <p:spPr bwMode="auto">
          <a:xfrm>
            <a:off x="7527292" y="4958548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1353949807" name="Заголовок 1"/>
          <p:cNvSpPr>
            <a:spLocks noGrp="1"/>
          </p:cNvSpPr>
          <p:nvPr>
            <p:ph type="title"/>
          </p:nvPr>
        </p:nvSpPr>
        <p:spPr bwMode="auto"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289266523" name="Текст 6"/>
          <p:cNvSpPr>
            <a:spLocks noGrp="1"/>
          </p:cNvSpPr>
          <p:nvPr>
            <p:ph type="body" sz="quarter" idx="49" hasCustomPrompt="1"/>
          </p:nvPr>
        </p:nvSpPr>
        <p:spPr bwMode="auto">
          <a:xfrm>
            <a:off x="778492" y="1187988"/>
            <a:ext cx="771003" cy="423628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01</a:t>
            </a:r>
            <a:endParaRPr/>
          </a:p>
        </p:txBody>
      </p:sp>
      <p:sp>
        <p:nvSpPr>
          <p:cNvPr id="1736927364" name="Текст 6"/>
          <p:cNvSpPr>
            <a:spLocks noGrp="1"/>
          </p:cNvSpPr>
          <p:nvPr>
            <p:ph type="body" sz="quarter" idx="50" hasCustomPrompt="1"/>
          </p:nvPr>
        </p:nvSpPr>
        <p:spPr bwMode="auto">
          <a:xfrm>
            <a:off x="759137" y="2791972"/>
            <a:ext cx="771003" cy="403756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02</a:t>
            </a:r>
            <a:endParaRPr/>
          </a:p>
        </p:txBody>
      </p:sp>
      <p:sp>
        <p:nvSpPr>
          <p:cNvPr id="1032292508" name="Текст 6"/>
          <p:cNvSpPr>
            <a:spLocks noGrp="1"/>
          </p:cNvSpPr>
          <p:nvPr>
            <p:ph type="body" sz="quarter" idx="51" hasCustomPrompt="1"/>
          </p:nvPr>
        </p:nvSpPr>
        <p:spPr bwMode="auto">
          <a:xfrm>
            <a:off x="759137" y="4376084"/>
            <a:ext cx="771003" cy="403913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03</a:t>
            </a:r>
            <a:endParaRPr/>
          </a:p>
        </p:txBody>
      </p:sp>
      <p:sp>
        <p:nvSpPr>
          <p:cNvPr id="1564685595" name="Текст 6"/>
          <p:cNvSpPr>
            <a:spLocks noGrp="1"/>
          </p:cNvSpPr>
          <p:nvPr>
            <p:ph type="body" sz="quarter" idx="52" hasCustomPrompt="1"/>
          </p:nvPr>
        </p:nvSpPr>
        <p:spPr bwMode="auto">
          <a:xfrm>
            <a:off x="6451600" y="1187988"/>
            <a:ext cx="771003" cy="423628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04</a:t>
            </a:r>
            <a:endParaRPr/>
          </a:p>
        </p:txBody>
      </p:sp>
      <p:sp>
        <p:nvSpPr>
          <p:cNvPr id="702991501" name="Текст 6"/>
          <p:cNvSpPr>
            <a:spLocks noGrp="1"/>
          </p:cNvSpPr>
          <p:nvPr>
            <p:ph type="body" sz="quarter" idx="53" hasCustomPrompt="1"/>
          </p:nvPr>
        </p:nvSpPr>
        <p:spPr bwMode="auto">
          <a:xfrm>
            <a:off x="6432244" y="2791972"/>
            <a:ext cx="771003" cy="403756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05</a:t>
            </a:r>
            <a:endParaRPr/>
          </a:p>
        </p:txBody>
      </p:sp>
      <p:sp>
        <p:nvSpPr>
          <p:cNvPr id="156059136" name="Текст 6"/>
          <p:cNvSpPr>
            <a:spLocks noGrp="1"/>
          </p:cNvSpPr>
          <p:nvPr>
            <p:ph type="body" sz="quarter" idx="54" hasCustomPrompt="1"/>
          </p:nvPr>
        </p:nvSpPr>
        <p:spPr bwMode="auto">
          <a:xfrm>
            <a:off x="6432244" y="4376084"/>
            <a:ext cx="771003" cy="403913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06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Фотографи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6141848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CAFA80CC-940E-479C-90C0-76DA923785E9}" type="datetime1">
              <a:rPr lang="ru-RU"/>
              <a:t>26.09.2026</a:t>
            </a:fld>
            <a:endParaRPr lang="ru-RU"/>
          </a:p>
        </p:txBody>
      </p:sp>
      <p:sp>
        <p:nvSpPr>
          <p:cNvPr id="6048046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98308109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14</a:t>
            </a:fld>
            <a:endParaRPr lang="ru-RU"/>
          </a:p>
        </p:txBody>
      </p:sp>
      <p:sp>
        <p:nvSpPr>
          <p:cNvPr id="97924392" name="Заголовок 1"/>
          <p:cNvSpPr>
            <a:spLocks noGrp="1"/>
          </p:cNvSpPr>
          <p:nvPr>
            <p:ph type="title"/>
          </p:nvPr>
        </p:nvSpPr>
        <p:spPr bwMode="auto">
          <a:xfrm>
            <a:off x="372682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741922479" name="Рисунок 7"/>
          <p:cNvSpPr>
            <a:spLocks noGrp="1"/>
          </p:cNvSpPr>
          <p:nvPr>
            <p:ph type="pic" sz="quarter" idx="10"/>
          </p:nvPr>
        </p:nvSpPr>
        <p:spPr bwMode="auto">
          <a:xfrm>
            <a:off x="7440147" y="1016001"/>
            <a:ext cx="4405777" cy="3078479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37439984" name="Рисунок 9"/>
          <p:cNvSpPr>
            <a:spLocks noGrp="1"/>
          </p:cNvSpPr>
          <p:nvPr>
            <p:ph type="pic" sz="quarter" idx="11"/>
          </p:nvPr>
        </p:nvSpPr>
        <p:spPr bwMode="auto">
          <a:xfrm>
            <a:off x="7440149" y="4389108"/>
            <a:ext cx="4405775" cy="181166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89647771" name="Рисунок 11"/>
          <p:cNvSpPr>
            <a:spLocks noGrp="1"/>
          </p:cNvSpPr>
          <p:nvPr>
            <p:ph type="pic" sz="quarter" idx="12"/>
          </p:nvPr>
        </p:nvSpPr>
        <p:spPr bwMode="auto">
          <a:xfrm>
            <a:off x="346075" y="3223948"/>
            <a:ext cx="6806142" cy="2976827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99258946" name="Текст 15"/>
          <p:cNvSpPr>
            <a:spLocks noGrp="1"/>
          </p:cNvSpPr>
          <p:nvPr>
            <p:ph type="body" sz="quarter" idx="14"/>
          </p:nvPr>
        </p:nvSpPr>
        <p:spPr bwMode="auto">
          <a:xfrm>
            <a:off x="346075" y="1016001"/>
            <a:ext cx="6806142" cy="202988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Пунк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8069340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82A4DA7B-A7D8-4443-AD1C-4C7CDC678488}" type="datetime1">
              <a:rPr lang="ru-RU"/>
              <a:t>26.09.2026</a:t>
            </a:fld>
            <a:endParaRPr lang="ru-RU"/>
          </a:p>
        </p:txBody>
      </p:sp>
      <p:sp>
        <p:nvSpPr>
          <p:cNvPr id="977042863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63791620" name="Заголовок 1"/>
          <p:cNvSpPr>
            <a:spLocks noGrp="1"/>
          </p:cNvSpPr>
          <p:nvPr>
            <p:ph type="title"/>
          </p:nvPr>
        </p:nvSpPr>
        <p:spPr bwMode="auto">
          <a:xfrm>
            <a:off x="361107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549843873" name="Текст 10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994303" y="2973742"/>
            <a:ext cx="2190810" cy="910516"/>
          </a:xfrm>
        </p:spPr>
        <p:txBody>
          <a:bodyPr/>
          <a:lstStyle>
            <a:lvl1pPr marL="0" indent="0" algn="ctr">
              <a:buNone/>
              <a:defRPr lang="ru-RU"/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1438605910" name="Текст 74"/>
          <p:cNvSpPr>
            <a:spLocks noGrp="1"/>
          </p:cNvSpPr>
          <p:nvPr>
            <p:ph type="body" sz="quarter" idx="15"/>
          </p:nvPr>
        </p:nvSpPr>
        <p:spPr bwMode="auto">
          <a:xfrm>
            <a:off x="6662923" y="1588128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51540657" name="Текст 74"/>
          <p:cNvSpPr>
            <a:spLocks noGrp="1"/>
          </p:cNvSpPr>
          <p:nvPr>
            <p:ph type="body" sz="quarter" idx="16"/>
          </p:nvPr>
        </p:nvSpPr>
        <p:spPr bwMode="auto">
          <a:xfrm>
            <a:off x="6662923" y="2445138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827791603" name="Текст 74"/>
          <p:cNvSpPr>
            <a:spLocks noGrp="1"/>
          </p:cNvSpPr>
          <p:nvPr>
            <p:ph type="body" sz="quarter" idx="17"/>
          </p:nvPr>
        </p:nvSpPr>
        <p:spPr bwMode="auto">
          <a:xfrm>
            <a:off x="6662923" y="3302147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08990581" name="Текст 74"/>
          <p:cNvSpPr>
            <a:spLocks noGrp="1"/>
          </p:cNvSpPr>
          <p:nvPr>
            <p:ph type="body" sz="quarter" idx="18"/>
          </p:nvPr>
        </p:nvSpPr>
        <p:spPr bwMode="auto">
          <a:xfrm>
            <a:off x="6662923" y="4159156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988363408" name="Текст 74"/>
          <p:cNvSpPr>
            <a:spLocks noGrp="1"/>
          </p:cNvSpPr>
          <p:nvPr>
            <p:ph type="body" sz="quarter" idx="19"/>
          </p:nvPr>
        </p:nvSpPr>
        <p:spPr bwMode="auto">
          <a:xfrm>
            <a:off x="6662923" y="5016166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Статисти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7416469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44E505DF-C567-47F2-9374-60838F800101}" type="datetime1">
              <a:rPr lang="ru-RU"/>
              <a:t>26.09.2026</a:t>
            </a:fld>
            <a:endParaRPr lang="ru-RU"/>
          </a:p>
        </p:txBody>
      </p:sp>
      <p:sp>
        <p:nvSpPr>
          <p:cNvPr id="117239815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5716699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21</a:t>
            </a:fld>
            <a:endParaRPr lang="ru-RU"/>
          </a:p>
        </p:txBody>
      </p:sp>
      <p:sp>
        <p:nvSpPr>
          <p:cNvPr id="303113015" name="Заголовок 1"/>
          <p:cNvSpPr>
            <a:spLocks noGrp="1"/>
          </p:cNvSpPr>
          <p:nvPr>
            <p:ph type="title"/>
          </p:nvPr>
        </p:nvSpPr>
        <p:spPr bwMode="auto">
          <a:xfrm>
            <a:off x="361107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68704264" name="Текст 35"/>
          <p:cNvSpPr>
            <a:spLocks noGrp="1"/>
          </p:cNvSpPr>
          <p:nvPr>
            <p:ph type="body" sz="quarter" idx="21"/>
          </p:nvPr>
        </p:nvSpPr>
        <p:spPr bwMode="auto">
          <a:xfrm>
            <a:off x="6683077" y="1026867"/>
            <a:ext cx="4790314" cy="16153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23732138" name="Текст 35"/>
          <p:cNvSpPr>
            <a:spLocks noGrp="1"/>
          </p:cNvSpPr>
          <p:nvPr>
            <p:ph type="body" sz="quarter" idx="18"/>
          </p:nvPr>
        </p:nvSpPr>
        <p:spPr bwMode="auto">
          <a:xfrm>
            <a:off x="6683077" y="1626932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73681145" name="Текст 35"/>
          <p:cNvSpPr>
            <a:spLocks noGrp="1"/>
          </p:cNvSpPr>
          <p:nvPr>
            <p:ph type="body" sz="quarter" idx="22"/>
          </p:nvPr>
        </p:nvSpPr>
        <p:spPr bwMode="auto">
          <a:xfrm>
            <a:off x="6683077" y="2807582"/>
            <a:ext cx="4790314" cy="16153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4424037" name="Текст 35"/>
          <p:cNvSpPr>
            <a:spLocks noGrp="1"/>
          </p:cNvSpPr>
          <p:nvPr>
            <p:ph type="body" sz="quarter" idx="23"/>
          </p:nvPr>
        </p:nvSpPr>
        <p:spPr bwMode="auto">
          <a:xfrm>
            <a:off x="6683077" y="3407647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01671778" name="Текст 35"/>
          <p:cNvSpPr>
            <a:spLocks noGrp="1"/>
          </p:cNvSpPr>
          <p:nvPr>
            <p:ph type="body" sz="quarter" idx="24"/>
          </p:nvPr>
        </p:nvSpPr>
        <p:spPr bwMode="auto">
          <a:xfrm>
            <a:off x="6683077" y="4584029"/>
            <a:ext cx="4790314" cy="16153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84605475" name="Текст 35"/>
          <p:cNvSpPr>
            <a:spLocks noGrp="1"/>
          </p:cNvSpPr>
          <p:nvPr>
            <p:ph type="body" sz="quarter" idx="25"/>
          </p:nvPr>
        </p:nvSpPr>
        <p:spPr bwMode="auto">
          <a:xfrm>
            <a:off x="6683077" y="5184094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1_Статисти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097802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2938A0C3-5C2F-47B8-B008-79A49A1195BA}" type="datetime1">
              <a:rPr lang="ru-RU"/>
              <a:t>26.09.2026</a:t>
            </a:fld>
            <a:endParaRPr lang="ru-RU"/>
          </a:p>
        </p:txBody>
      </p:sp>
      <p:sp>
        <p:nvSpPr>
          <p:cNvPr id="590728689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9861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23</a:t>
            </a:fld>
            <a:endParaRPr lang="ru-RU"/>
          </a:p>
        </p:txBody>
      </p:sp>
      <p:sp>
        <p:nvSpPr>
          <p:cNvPr id="1861522015" name="Заголовок 1"/>
          <p:cNvSpPr>
            <a:spLocks noGrp="1"/>
          </p:cNvSpPr>
          <p:nvPr>
            <p:ph type="title"/>
          </p:nvPr>
        </p:nvSpPr>
        <p:spPr bwMode="auto">
          <a:xfrm>
            <a:off x="349532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575424954" name="Текст 35"/>
          <p:cNvSpPr>
            <a:spLocks noGrp="1"/>
          </p:cNvSpPr>
          <p:nvPr>
            <p:ph type="body" sz="quarter" idx="21"/>
          </p:nvPr>
        </p:nvSpPr>
        <p:spPr bwMode="auto">
          <a:xfrm>
            <a:off x="6683077" y="1016000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93142689" name="Текст 35"/>
          <p:cNvSpPr>
            <a:spLocks noGrp="1"/>
          </p:cNvSpPr>
          <p:nvPr>
            <p:ph type="body" sz="quarter" idx="18"/>
          </p:nvPr>
        </p:nvSpPr>
        <p:spPr bwMode="auto">
          <a:xfrm>
            <a:off x="6683077" y="1395537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44359700" name="Текст 35"/>
          <p:cNvSpPr>
            <a:spLocks noGrp="1"/>
          </p:cNvSpPr>
          <p:nvPr>
            <p:ph type="body" sz="quarter" idx="22"/>
          </p:nvPr>
        </p:nvSpPr>
        <p:spPr bwMode="auto">
          <a:xfrm>
            <a:off x="6683077" y="2284561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9835120" name="Текст 35"/>
          <p:cNvSpPr>
            <a:spLocks noGrp="1"/>
          </p:cNvSpPr>
          <p:nvPr>
            <p:ph type="body" sz="quarter" idx="23"/>
          </p:nvPr>
        </p:nvSpPr>
        <p:spPr bwMode="auto">
          <a:xfrm>
            <a:off x="6683077" y="266409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13279038" name="Текст 35"/>
          <p:cNvSpPr>
            <a:spLocks noGrp="1"/>
          </p:cNvSpPr>
          <p:nvPr>
            <p:ph type="body" sz="quarter" idx="24"/>
          </p:nvPr>
        </p:nvSpPr>
        <p:spPr bwMode="auto">
          <a:xfrm>
            <a:off x="6683077" y="3553122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62120875" name="Текст 35"/>
          <p:cNvSpPr>
            <a:spLocks noGrp="1"/>
          </p:cNvSpPr>
          <p:nvPr>
            <p:ph type="body" sz="quarter" idx="25"/>
          </p:nvPr>
        </p:nvSpPr>
        <p:spPr bwMode="auto">
          <a:xfrm>
            <a:off x="6683077" y="393265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57616736" name="Текст 35"/>
          <p:cNvSpPr>
            <a:spLocks noGrp="1"/>
          </p:cNvSpPr>
          <p:nvPr>
            <p:ph type="body" sz="quarter" idx="26"/>
          </p:nvPr>
        </p:nvSpPr>
        <p:spPr bwMode="auto">
          <a:xfrm>
            <a:off x="6683077" y="4821684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43608587" name="Текст 35"/>
          <p:cNvSpPr>
            <a:spLocks noGrp="1"/>
          </p:cNvSpPr>
          <p:nvPr>
            <p:ph type="body" sz="quarter" idx="27"/>
          </p:nvPr>
        </p:nvSpPr>
        <p:spPr bwMode="auto">
          <a:xfrm>
            <a:off x="6683077" y="5201221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2_Статисти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9882085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BF4F29EB-DFD0-428E-8E89-ED117A3553E3}" type="datetime1">
              <a:rPr lang="ru-RU"/>
              <a:t>26.09.2026</a:t>
            </a:fld>
            <a:endParaRPr lang="ru-RU"/>
          </a:p>
        </p:txBody>
      </p:sp>
      <p:sp>
        <p:nvSpPr>
          <p:cNvPr id="834365648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48791807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22</a:t>
            </a:fld>
            <a:endParaRPr lang="ru-RU"/>
          </a:p>
        </p:txBody>
      </p:sp>
      <p:sp>
        <p:nvSpPr>
          <p:cNvPr id="1828825401" name="Заголовок 1"/>
          <p:cNvSpPr>
            <a:spLocks noGrp="1"/>
          </p:cNvSpPr>
          <p:nvPr>
            <p:ph type="title"/>
          </p:nvPr>
        </p:nvSpPr>
        <p:spPr bwMode="auto">
          <a:xfrm>
            <a:off x="367721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694140602" name="Текст 35"/>
          <p:cNvSpPr>
            <a:spLocks noGrp="1"/>
          </p:cNvSpPr>
          <p:nvPr>
            <p:ph type="body" sz="quarter" idx="21"/>
          </p:nvPr>
        </p:nvSpPr>
        <p:spPr bwMode="auto">
          <a:xfrm>
            <a:off x="6683077" y="1016000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40904009" name="Текст 35"/>
          <p:cNvSpPr>
            <a:spLocks noGrp="1"/>
          </p:cNvSpPr>
          <p:nvPr>
            <p:ph type="body" sz="quarter" idx="18"/>
          </p:nvPr>
        </p:nvSpPr>
        <p:spPr bwMode="auto">
          <a:xfrm>
            <a:off x="6683077" y="1395537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22948074" name="Текст 35"/>
          <p:cNvSpPr>
            <a:spLocks noGrp="1"/>
          </p:cNvSpPr>
          <p:nvPr>
            <p:ph type="body" sz="quarter" idx="22"/>
          </p:nvPr>
        </p:nvSpPr>
        <p:spPr bwMode="auto">
          <a:xfrm>
            <a:off x="6683077" y="2284561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73827272" name="Текст 35"/>
          <p:cNvSpPr>
            <a:spLocks noGrp="1"/>
          </p:cNvSpPr>
          <p:nvPr>
            <p:ph type="body" sz="quarter" idx="23"/>
          </p:nvPr>
        </p:nvSpPr>
        <p:spPr bwMode="auto">
          <a:xfrm>
            <a:off x="6683077" y="266409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64716002" name="Текст 35"/>
          <p:cNvSpPr>
            <a:spLocks noGrp="1"/>
          </p:cNvSpPr>
          <p:nvPr>
            <p:ph type="body" sz="quarter" idx="24"/>
          </p:nvPr>
        </p:nvSpPr>
        <p:spPr bwMode="auto">
          <a:xfrm>
            <a:off x="6683077" y="3553122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658895259" name="Текст 35"/>
          <p:cNvSpPr>
            <a:spLocks noGrp="1"/>
          </p:cNvSpPr>
          <p:nvPr>
            <p:ph type="body" sz="quarter" idx="25"/>
          </p:nvPr>
        </p:nvSpPr>
        <p:spPr bwMode="auto">
          <a:xfrm>
            <a:off x="6683077" y="393265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125212008" name="Текст 35"/>
          <p:cNvSpPr>
            <a:spLocks noGrp="1"/>
          </p:cNvSpPr>
          <p:nvPr>
            <p:ph type="body" sz="quarter" idx="26"/>
          </p:nvPr>
        </p:nvSpPr>
        <p:spPr bwMode="auto">
          <a:xfrm>
            <a:off x="6683077" y="4821684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48336465" name="Текст 35"/>
          <p:cNvSpPr>
            <a:spLocks noGrp="1"/>
          </p:cNvSpPr>
          <p:nvPr>
            <p:ph type="body" sz="quarter" idx="27"/>
          </p:nvPr>
        </p:nvSpPr>
        <p:spPr bwMode="auto">
          <a:xfrm>
            <a:off x="6683077" y="5201221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Стади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8821897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D52F0272-0FEA-44CE-966E-3D169B2F53D4}" type="datetime1">
              <a:rPr lang="ru-RU"/>
              <a:t>26.09.2026</a:t>
            </a:fld>
            <a:endParaRPr lang="ru-RU"/>
          </a:p>
        </p:txBody>
      </p:sp>
      <p:sp>
        <p:nvSpPr>
          <p:cNvPr id="2064304723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9073681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25</a:t>
            </a:fld>
            <a:endParaRPr lang="ru-RU"/>
          </a:p>
        </p:txBody>
      </p:sp>
      <p:sp>
        <p:nvSpPr>
          <p:cNvPr id="330798005" name="Текст 35"/>
          <p:cNvSpPr>
            <a:spLocks noGrp="1"/>
          </p:cNvSpPr>
          <p:nvPr>
            <p:ph type="body" sz="quarter" idx="26"/>
          </p:nvPr>
        </p:nvSpPr>
        <p:spPr bwMode="auto">
          <a:xfrm>
            <a:off x="346075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52117932" name="Текст 35"/>
          <p:cNvSpPr>
            <a:spLocks noGrp="1"/>
          </p:cNvSpPr>
          <p:nvPr>
            <p:ph type="body" sz="quarter" idx="27"/>
          </p:nvPr>
        </p:nvSpPr>
        <p:spPr bwMode="auto">
          <a:xfrm>
            <a:off x="346075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345551221" name="Текст 35"/>
          <p:cNvSpPr>
            <a:spLocks noGrp="1"/>
          </p:cNvSpPr>
          <p:nvPr>
            <p:ph type="body" sz="quarter" idx="28"/>
          </p:nvPr>
        </p:nvSpPr>
        <p:spPr bwMode="auto">
          <a:xfrm>
            <a:off x="4832960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621034876" name="Текст 35"/>
          <p:cNvSpPr>
            <a:spLocks noGrp="1"/>
          </p:cNvSpPr>
          <p:nvPr>
            <p:ph type="body" sz="quarter" idx="29"/>
          </p:nvPr>
        </p:nvSpPr>
        <p:spPr bwMode="auto">
          <a:xfrm>
            <a:off x="4832960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09322938" name="Текст 35"/>
          <p:cNvSpPr>
            <a:spLocks noGrp="1"/>
          </p:cNvSpPr>
          <p:nvPr>
            <p:ph type="body" sz="quarter" idx="30"/>
          </p:nvPr>
        </p:nvSpPr>
        <p:spPr bwMode="auto">
          <a:xfrm>
            <a:off x="9330862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81731882" name="Текст 35"/>
          <p:cNvSpPr>
            <a:spLocks noGrp="1"/>
          </p:cNvSpPr>
          <p:nvPr>
            <p:ph type="body" sz="quarter" idx="31"/>
          </p:nvPr>
        </p:nvSpPr>
        <p:spPr bwMode="auto">
          <a:xfrm>
            <a:off x="9330862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84764470" name="Текст 35"/>
          <p:cNvSpPr>
            <a:spLocks noGrp="1"/>
          </p:cNvSpPr>
          <p:nvPr>
            <p:ph type="body" sz="quarter" idx="32"/>
          </p:nvPr>
        </p:nvSpPr>
        <p:spPr bwMode="auto">
          <a:xfrm>
            <a:off x="2593517" y="4358152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453657406" name="Текст 35"/>
          <p:cNvSpPr>
            <a:spLocks noGrp="1"/>
          </p:cNvSpPr>
          <p:nvPr>
            <p:ph type="body" sz="quarter" idx="33"/>
          </p:nvPr>
        </p:nvSpPr>
        <p:spPr bwMode="auto">
          <a:xfrm>
            <a:off x="2593517" y="4714154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39335665" name="Текст 35"/>
          <p:cNvSpPr>
            <a:spLocks noGrp="1"/>
          </p:cNvSpPr>
          <p:nvPr>
            <p:ph type="body" sz="quarter" idx="34"/>
          </p:nvPr>
        </p:nvSpPr>
        <p:spPr bwMode="auto">
          <a:xfrm>
            <a:off x="7080402" y="4358152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25364606" name="Текст 35"/>
          <p:cNvSpPr>
            <a:spLocks noGrp="1"/>
          </p:cNvSpPr>
          <p:nvPr>
            <p:ph type="body" sz="quarter" idx="35"/>
          </p:nvPr>
        </p:nvSpPr>
        <p:spPr bwMode="auto">
          <a:xfrm>
            <a:off x="7080402" y="4714154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97240839" name="Заголовок 1"/>
          <p:cNvSpPr>
            <a:spLocks noGrp="1"/>
          </p:cNvSpPr>
          <p:nvPr>
            <p:ph type="title"/>
          </p:nvPr>
        </p:nvSpPr>
        <p:spPr bwMode="auto">
          <a:xfrm>
            <a:off x="384256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Проблема и реш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462143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062B0DBE-B5A9-470E-85A9-7CC062D5339A}" type="datetime1">
              <a:rPr lang="ru-RU"/>
              <a:t>26.09.2026</a:t>
            </a:fld>
            <a:endParaRPr lang="ru-RU"/>
          </a:p>
        </p:txBody>
      </p:sp>
      <p:sp>
        <p:nvSpPr>
          <p:cNvPr id="12805997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49874905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24</a:t>
            </a:fld>
            <a:endParaRPr lang="ru-RU"/>
          </a:p>
        </p:txBody>
      </p:sp>
      <p:sp>
        <p:nvSpPr>
          <p:cNvPr id="924307306" name="Заголовок 1"/>
          <p:cNvSpPr>
            <a:spLocks noGrp="1"/>
          </p:cNvSpPr>
          <p:nvPr>
            <p:ph type="title"/>
          </p:nvPr>
        </p:nvSpPr>
        <p:spPr bwMode="auto">
          <a:xfrm>
            <a:off x="357650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206389746" name="Текст 35"/>
          <p:cNvSpPr>
            <a:spLocks noGrp="1"/>
          </p:cNvSpPr>
          <p:nvPr>
            <p:ph type="body" sz="quarter" idx="26" hasCustomPrompt="1"/>
          </p:nvPr>
        </p:nvSpPr>
        <p:spPr bwMode="auto">
          <a:xfrm>
            <a:off x="517027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проблемы </a:t>
            </a:r>
            <a:endParaRPr/>
          </a:p>
        </p:txBody>
      </p:sp>
      <p:sp>
        <p:nvSpPr>
          <p:cNvPr id="1726263768" name="Текст 35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4464542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Примеры уже имеющихся способов решения данной проблемы</a:t>
            </a:r>
            <a:endParaRPr/>
          </a:p>
        </p:txBody>
      </p:sp>
      <p:sp>
        <p:nvSpPr>
          <p:cNvPr id="2109650301" name="Текст 35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8385481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Ваше предложение решения данной проблемы</a:t>
            </a:r>
            <a:endParaRPr/>
          </a:p>
        </p:txBody>
      </p:sp>
      <p:sp>
        <p:nvSpPr>
          <p:cNvPr id="1956670417" name="Текст 35"/>
          <p:cNvSpPr>
            <a:spLocks noGrp="1"/>
          </p:cNvSpPr>
          <p:nvPr>
            <p:ph type="body" sz="quarter" idx="33" hasCustomPrompt="1"/>
          </p:nvPr>
        </p:nvSpPr>
        <p:spPr bwMode="auto">
          <a:xfrm>
            <a:off x="517027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Проблема</a:t>
            </a:r>
            <a:endParaRPr/>
          </a:p>
        </p:txBody>
      </p:sp>
      <p:sp>
        <p:nvSpPr>
          <p:cNvPr id="366254983" name="Текст 35"/>
          <p:cNvSpPr>
            <a:spLocks noGrp="1"/>
          </p:cNvSpPr>
          <p:nvPr>
            <p:ph type="body" sz="quarter" idx="34" hasCustomPrompt="1"/>
          </p:nvPr>
        </p:nvSpPr>
        <p:spPr bwMode="auto">
          <a:xfrm>
            <a:off x="4464542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Альтернативные решения</a:t>
            </a:r>
            <a:endParaRPr/>
          </a:p>
        </p:txBody>
      </p:sp>
      <p:sp>
        <p:nvSpPr>
          <p:cNvPr id="460596486" name="Текст 35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8385481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Решение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Демо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074540" name="Picture Placeholder 1"/>
          <p:cNvSpPr>
            <a:spLocks noGrp="1"/>
          </p:cNvSpPr>
          <p:nvPr>
            <p:ph type="pic" sz="quarter" idx="14"/>
          </p:nvPr>
        </p:nvSpPr>
        <p:spPr bwMode="auto">
          <a:xfrm>
            <a:off x="4162940" y="1264478"/>
            <a:ext cx="3866121" cy="2436377"/>
          </a:xfrm>
        </p:spPr>
      </p:sp>
      <p:sp>
        <p:nvSpPr>
          <p:cNvPr id="1698924636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4D396B86-640F-4AD1-BBB2-E085B6CD8771}" type="datetime1">
              <a:rPr lang="ru-RU"/>
              <a:t>26.09.2026</a:t>
            </a:fld>
            <a:endParaRPr lang="ru-RU"/>
          </a:p>
        </p:txBody>
      </p:sp>
      <p:sp>
        <p:nvSpPr>
          <p:cNvPr id="155363598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1225047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26</a:t>
            </a:fld>
            <a:endParaRPr lang="ru-RU"/>
          </a:p>
        </p:txBody>
      </p:sp>
      <p:sp>
        <p:nvSpPr>
          <p:cNvPr id="937368379" name="Заголовок 1"/>
          <p:cNvSpPr>
            <a:spLocks noGrp="1"/>
          </p:cNvSpPr>
          <p:nvPr>
            <p:ph type="title"/>
          </p:nvPr>
        </p:nvSpPr>
        <p:spPr bwMode="auto"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13901602" name="Текст 7"/>
          <p:cNvSpPr>
            <a:spLocks noGrp="1"/>
          </p:cNvSpPr>
          <p:nvPr>
            <p:ph type="body" sz="quarter" idx="15"/>
          </p:nvPr>
        </p:nvSpPr>
        <p:spPr bwMode="auto">
          <a:xfrm>
            <a:off x="346075" y="4656083"/>
            <a:ext cx="3626835" cy="154469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2025166" name="Текст 7"/>
          <p:cNvSpPr>
            <a:spLocks noGrp="1"/>
          </p:cNvSpPr>
          <p:nvPr>
            <p:ph type="body" sz="quarter" idx="16"/>
          </p:nvPr>
        </p:nvSpPr>
        <p:spPr bwMode="auto">
          <a:xfrm>
            <a:off x="4240502" y="4656083"/>
            <a:ext cx="3626835" cy="154469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729826483" name="Текст 7"/>
          <p:cNvSpPr>
            <a:spLocks noGrp="1"/>
          </p:cNvSpPr>
          <p:nvPr>
            <p:ph type="body" sz="quarter" idx="17"/>
          </p:nvPr>
        </p:nvSpPr>
        <p:spPr bwMode="auto">
          <a:xfrm>
            <a:off x="8230203" y="4656083"/>
            <a:ext cx="3626835" cy="154469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1_Демо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0033892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93AF0E63-1EB1-47F5-B09E-CA3E5DE528F3}" type="datetime1">
              <a:rPr lang="ru-RU"/>
              <a:t>26.09.2026</a:t>
            </a:fld>
            <a:endParaRPr lang="ru-RU"/>
          </a:p>
        </p:txBody>
      </p:sp>
      <p:sp>
        <p:nvSpPr>
          <p:cNvPr id="1932076933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999322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27</a:t>
            </a:fld>
            <a:endParaRPr lang="ru-RU"/>
          </a:p>
        </p:txBody>
      </p:sp>
      <p:sp>
        <p:nvSpPr>
          <p:cNvPr id="1805140237" name="Заголовок 1"/>
          <p:cNvSpPr>
            <a:spLocks noGrp="1"/>
          </p:cNvSpPr>
          <p:nvPr>
            <p:ph type="title"/>
          </p:nvPr>
        </p:nvSpPr>
        <p:spPr bwMode="auto">
          <a:xfrm>
            <a:off x="353289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053375143" name="Текст 7"/>
          <p:cNvSpPr>
            <a:spLocks noGrp="1"/>
          </p:cNvSpPr>
          <p:nvPr>
            <p:ph type="body" sz="quarter" idx="15"/>
          </p:nvPr>
        </p:nvSpPr>
        <p:spPr bwMode="auto">
          <a:xfrm>
            <a:off x="1210643" y="4324451"/>
            <a:ext cx="4121687" cy="161226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676851118" name="Текст 7"/>
          <p:cNvSpPr>
            <a:spLocks noGrp="1"/>
          </p:cNvSpPr>
          <p:nvPr>
            <p:ph type="body" sz="quarter" idx="16"/>
          </p:nvPr>
        </p:nvSpPr>
        <p:spPr bwMode="auto">
          <a:xfrm>
            <a:off x="6857950" y="4324451"/>
            <a:ext cx="4121687" cy="161226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353525770" name="Picture Placeholder 1"/>
          <p:cNvSpPr>
            <a:spLocks noGrp="1"/>
          </p:cNvSpPr>
          <p:nvPr>
            <p:ph type="pic" sz="quarter" idx="14"/>
          </p:nvPr>
        </p:nvSpPr>
        <p:spPr bwMode="auto">
          <a:xfrm>
            <a:off x="1210642" y="1577998"/>
            <a:ext cx="4121688" cy="2283975"/>
          </a:xfrm>
        </p:spPr>
      </p:sp>
      <p:sp>
        <p:nvSpPr>
          <p:cNvPr id="552440561" name="Picture Placeholder 1"/>
          <p:cNvSpPr>
            <a:spLocks noGrp="1"/>
          </p:cNvSpPr>
          <p:nvPr>
            <p:ph type="pic" sz="quarter" idx="18"/>
          </p:nvPr>
        </p:nvSpPr>
        <p:spPr bwMode="auto">
          <a:xfrm>
            <a:off x="6855540" y="1577998"/>
            <a:ext cx="4121688" cy="2283975"/>
          </a:xfrm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2_Демо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8608171" name="Picture Placeholder 1"/>
          <p:cNvSpPr>
            <a:spLocks noGrp="1"/>
          </p:cNvSpPr>
          <p:nvPr>
            <p:ph type="pic" sz="quarter" idx="14"/>
          </p:nvPr>
        </p:nvSpPr>
        <p:spPr bwMode="auto">
          <a:xfrm>
            <a:off x="5009872" y="1235915"/>
            <a:ext cx="2172255" cy="4602697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843611825" name="Текст 35"/>
          <p:cNvSpPr>
            <a:spLocks noGrp="1"/>
          </p:cNvSpPr>
          <p:nvPr>
            <p:ph type="body" sz="quarter" idx="21"/>
          </p:nvPr>
        </p:nvSpPr>
        <p:spPr bwMode="auto">
          <a:xfrm>
            <a:off x="356349" y="1641283"/>
            <a:ext cx="3812931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634380782" name="Текст 35"/>
          <p:cNvSpPr>
            <a:spLocks noGrp="1"/>
          </p:cNvSpPr>
          <p:nvPr>
            <p:ph type="body" sz="quarter" idx="18"/>
          </p:nvPr>
        </p:nvSpPr>
        <p:spPr bwMode="auto">
          <a:xfrm>
            <a:off x="356349" y="2020820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28476963" name="Текст 35"/>
          <p:cNvSpPr>
            <a:spLocks noGrp="1"/>
          </p:cNvSpPr>
          <p:nvPr>
            <p:ph type="body" sz="quarter" idx="22"/>
          </p:nvPr>
        </p:nvSpPr>
        <p:spPr bwMode="auto">
          <a:xfrm>
            <a:off x="8040020" y="1641283"/>
            <a:ext cx="3812931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911880666" name="Текст 35"/>
          <p:cNvSpPr>
            <a:spLocks noGrp="1"/>
          </p:cNvSpPr>
          <p:nvPr>
            <p:ph type="body" sz="quarter" idx="23"/>
          </p:nvPr>
        </p:nvSpPr>
        <p:spPr bwMode="auto">
          <a:xfrm>
            <a:off x="8040020" y="2020820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04559717" name="Текст 35"/>
          <p:cNvSpPr>
            <a:spLocks noGrp="1"/>
          </p:cNvSpPr>
          <p:nvPr>
            <p:ph type="body" sz="quarter" idx="24"/>
          </p:nvPr>
        </p:nvSpPr>
        <p:spPr bwMode="auto">
          <a:xfrm>
            <a:off x="356349" y="3864598"/>
            <a:ext cx="3812931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719450231" name="Текст 35"/>
          <p:cNvSpPr>
            <a:spLocks noGrp="1"/>
          </p:cNvSpPr>
          <p:nvPr>
            <p:ph type="body" sz="quarter" idx="25"/>
          </p:nvPr>
        </p:nvSpPr>
        <p:spPr bwMode="auto">
          <a:xfrm>
            <a:off x="356349" y="4244135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617016289" name="Текст 35"/>
          <p:cNvSpPr>
            <a:spLocks noGrp="1"/>
          </p:cNvSpPr>
          <p:nvPr>
            <p:ph type="body" sz="quarter" idx="26"/>
          </p:nvPr>
        </p:nvSpPr>
        <p:spPr bwMode="auto">
          <a:xfrm>
            <a:off x="8040020" y="3864598"/>
            <a:ext cx="3812931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83336084" name="Текст 35"/>
          <p:cNvSpPr>
            <a:spLocks noGrp="1"/>
          </p:cNvSpPr>
          <p:nvPr>
            <p:ph type="body" sz="quarter" idx="27"/>
          </p:nvPr>
        </p:nvSpPr>
        <p:spPr bwMode="auto">
          <a:xfrm>
            <a:off x="8040020" y="4244135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cxnSp>
        <p:nvCxnSpPr>
          <p:cNvPr id="215131758" name="Google Shape;2799;p94"/>
          <p:cNvCxnSpPr/>
          <p:nvPr userDrawn="1"/>
        </p:nvCxnSpPr>
        <p:spPr bwMode="auto">
          <a:xfrm>
            <a:off x="4244694" y="1870413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37725262" name="Google Shape;2799;p94"/>
          <p:cNvCxnSpPr/>
          <p:nvPr userDrawn="1"/>
        </p:nvCxnSpPr>
        <p:spPr bwMode="auto">
          <a:xfrm>
            <a:off x="4244694" y="4094630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76425207" name="Google Shape;2799;p94"/>
          <p:cNvCxnSpPr/>
          <p:nvPr userDrawn="1"/>
        </p:nvCxnSpPr>
        <p:spPr bwMode="auto">
          <a:xfrm>
            <a:off x="7250583" y="1870413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8672830" name="Google Shape;2799;p94"/>
          <p:cNvCxnSpPr/>
          <p:nvPr userDrawn="1"/>
        </p:nvCxnSpPr>
        <p:spPr bwMode="auto">
          <a:xfrm>
            <a:off x="7250583" y="4094630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061610" name="Заголовок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644290985" name="Дата 8"/>
          <p:cNvSpPr>
            <a:spLocks noGrp="1"/>
          </p:cNvSpPr>
          <p:nvPr>
            <p:ph type="dt" sz="half" idx="28"/>
          </p:nvPr>
        </p:nvSpPr>
        <p:spPr bwMode="auto"/>
        <p:txBody>
          <a:bodyPr/>
          <a:lstStyle/>
          <a:p>
            <a:pPr>
              <a:defRPr/>
            </a:pPr>
            <a:fld id="{9D490EE5-ED7D-46E8-8345-A78A0CB0F4A4}" type="datetime1">
              <a:rPr lang="ru-RU"/>
              <a:t>26.09.2026</a:t>
            </a:fld>
            <a:endParaRPr lang="ru-RU"/>
          </a:p>
        </p:txBody>
      </p:sp>
      <p:sp>
        <p:nvSpPr>
          <p:cNvPr id="1726880777" name="Нижний колонтитул 9"/>
          <p:cNvSpPr>
            <a:spLocks noGrp="1"/>
          </p:cNvSpPr>
          <p:nvPr>
            <p:ph type="ftr" sz="quarter" idx="29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56796849" name="Номер слайда 10"/>
          <p:cNvSpPr>
            <a:spLocks noGrp="1"/>
          </p:cNvSpPr>
          <p:nvPr>
            <p:ph type="sldNum" sz="quarter" idx="30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28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3_Демо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9751597" name="Picture Placeholder 1"/>
          <p:cNvSpPr>
            <a:spLocks noGrp="1"/>
          </p:cNvSpPr>
          <p:nvPr>
            <p:ph type="pic" sz="quarter" idx="14"/>
          </p:nvPr>
        </p:nvSpPr>
        <p:spPr bwMode="auto">
          <a:xfrm>
            <a:off x="1001459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525426619" name="Picture Placeholder 1"/>
          <p:cNvSpPr>
            <a:spLocks noGrp="1"/>
          </p:cNvSpPr>
          <p:nvPr>
            <p:ph type="pic" sz="quarter" idx="15"/>
          </p:nvPr>
        </p:nvSpPr>
        <p:spPr bwMode="auto">
          <a:xfrm>
            <a:off x="3831097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607300498" name="Picture Placeholder 1"/>
          <p:cNvSpPr>
            <a:spLocks noGrp="1"/>
          </p:cNvSpPr>
          <p:nvPr>
            <p:ph type="pic" sz="quarter" idx="16"/>
          </p:nvPr>
        </p:nvSpPr>
        <p:spPr bwMode="auto">
          <a:xfrm>
            <a:off x="6660734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943096520" name="Picture Placeholder 1"/>
          <p:cNvSpPr>
            <a:spLocks noGrp="1"/>
          </p:cNvSpPr>
          <p:nvPr>
            <p:ph type="pic" sz="quarter" idx="17"/>
          </p:nvPr>
        </p:nvSpPr>
        <p:spPr bwMode="auto">
          <a:xfrm>
            <a:off x="9490368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27490330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DC8C16AD-D907-4463-BE30-FCBB33ACAE3F}" type="datetime1">
              <a:rPr lang="ru-RU"/>
              <a:t>26.09.2026</a:t>
            </a:fld>
            <a:endParaRPr lang="ru-RU"/>
          </a:p>
        </p:txBody>
      </p:sp>
      <p:sp>
        <p:nvSpPr>
          <p:cNvPr id="1604182246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86110780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29</a:t>
            </a:fld>
            <a:endParaRPr lang="ru-RU"/>
          </a:p>
        </p:txBody>
      </p:sp>
      <p:sp>
        <p:nvSpPr>
          <p:cNvPr id="484932999" name="Текст 7"/>
          <p:cNvSpPr>
            <a:spLocks noGrp="1"/>
          </p:cNvSpPr>
          <p:nvPr>
            <p:ph type="body" sz="quarter" idx="18"/>
          </p:nvPr>
        </p:nvSpPr>
        <p:spPr bwMode="auto">
          <a:xfrm>
            <a:off x="346076" y="4929435"/>
            <a:ext cx="2739248" cy="127134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34591347" name="Текст 7"/>
          <p:cNvSpPr>
            <a:spLocks noGrp="1"/>
          </p:cNvSpPr>
          <p:nvPr>
            <p:ph type="body" sz="quarter" idx="19"/>
          </p:nvPr>
        </p:nvSpPr>
        <p:spPr bwMode="auto">
          <a:xfrm>
            <a:off x="3269562" y="4929435"/>
            <a:ext cx="2739248" cy="127134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2057247847" name="Текст 7"/>
          <p:cNvSpPr>
            <a:spLocks noGrp="1"/>
          </p:cNvSpPr>
          <p:nvPr>
            <p:ph type="body" sz="quarter" idx="20"/>
          </p:nvPr>
        </p:nvSpPr>
        <p:spPr bwMode="auto">
          <a:xfrm>
            <a:off x="6193048" y="4929435"/>
            <a:ext cx="2739248" cy="127134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229697879" name="Текст 7"/>
          <p:cNvSpPr>
            <a:spLocks noGrp="1"/>
          </p:cNvSpPr>
          <p:nvPr>
            <p:ph type="body" sz="quarter" idx="21"/>
          </p:nvPr>
        </p:nvSpPr>
        <p:spPr bwMode="auto">
          <a:xfrm>
            <a:off x="9116535" y="4929435"/>
            <a:ext cx="2739248" cy="127134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66194328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Пусто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theme" Target="../theme/theme1.xml"/><Relationship Id="rId25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 rotWithShape="1">
          <a:blip r:embed="rId25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2589732" name="Заголовок 1"/>
          <p:cNvSpPr>
            <a:spLocks noGrp="1"/>
          </p:cNvSpPr>
          <p:nvPr>
            <p:ph type="title"/>
          </p:nvPr>
        </p:nvSpPr>
        <p:spPr bwMode="auto"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71709609" name="Текст 2"/>
          <p:cNvSpPr>
            <a:spLocks noGrp="1"/>
          </p:cNvSpPr>
          <p:nvPr>
            <p:ph type="body" idx="1"/>
          </p:nvPr>
        </p:nvSpPr>
        <p:spPr bwMode="auto">
          <a:xfrm>
            <a:off x="315392" y="1016177"/>
            <a:ext cx="11561229" cy="5160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47532119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9D490EE5-ED7D-46E8-8345-A78A0CB0F4A4}" type="datetime1">
              <a:rPr lang="ru-RU"/>
              <a:t>26.09.2026</a:t>
            </a:fld>
            <a:endParaRPr lang="ru-RU"/>
          </a:p>
        </p:txBody>
      </p:sp>
      <p:sp>
        <p:nvSpPr>
          <p:cNvPr id="655648994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82137500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11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dt="0" ftr="0" hdr="0" sldNum="1"/>
  <p:txStyles>
    <p:titleStyle>
      <a:lvl1pPr algn="l" defTabSz="578755" rtl="0">
        <a:lnSpc>
          <a:spcPct val="90000"/>
        </a:lnSpc>
        <a:spcBef>
          <a:spcPts val="0"/>
        </a:spcBef>
        <a:buNone/>
        <a:defRPr sz="2000" b="1">
          <a:solidFill>
            <a:schemeClr val="bg1">
              <a:lumMod val="95000"/>
            </a:schemeClr>
          </a:solidFill>
          <a:latin typeface="+mj-lt"/>
          <a:ea typeface="+mj-ea"/>
          <a:cs typeface="Amatic SC"/>
        </a:defRPr>
      </a:lvl1pPr>
    </p:titleStyle>
    <p:bodyStyle>
      <a:lvl1pPr marL="144688" indent="-144688" algn="l" defTabSz="578755" rtl="0">
        <a:lnSpc>
          <a:spcPct val="90000"/>
        </a:lnSpc>
        <a:spcBef>
          <a:spcPts val="631"/>
        </a:spcBef>
        <a:buFont typeface="Arial"/>
        <a:buChar char="•"/>
        <a:defRPr sz="145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434067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25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723445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0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012822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9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1302200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9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1591575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150">
          <a:solidFill>
            <a:schemeClr val="tx1"/>
          </a:solidFill>
          <a:latin typeface="+mn-lt"/>
          <a:ea typeface="+mn-ea"/>
          <a:cs typeface="+mn-cs"/>
        </a:defRPr>
      </a:lvl6pPr>
      <a:lvl7pPr marL="1880955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150">
          <a:solidFill>
            <a:schemeClr val="tx1"/>
          </a:solidFill>
          <a:latin typeface="+mn-lt"/>
          <a:ea typeface="+mn-ea"/>
          <a:cs typeface="+mn-cs"/>
        </a:defRPr>
      </a:lvl7pPr>
      <a:lvl8pPr marL="2170334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150">
          <a:solidFill>
            <a:schemeClr val="tx1"/>
          </a:solidFill>
          <a:latin typeface="+mn-lt"/>
          <a:ea typeface="+mn-ea"/>
          <a:cs typeface="+mn-cs"/>
        </a:defRPr>
      </a:lvl8pPr>
      <a:lvl9pPr marL="2459712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1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1pPr>
      <a:lvl2pPr marL="289378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2pPr>
      <a:lvl3pPr marL="578755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3pPr>
      <a:lvl4pPr marL="868132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4pPr>
      <a:lvl5pPr marL="1157510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5pPr>
      <a:lvl6pPr marL="1446887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6pPr>
      <a:lvl7pPr marL="1736266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7pPr>
      <a:lvl8pPr marL="2025644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8pPr>
      <a:lvl9pPr marL="2315021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Relationship Id="rId12" Type="http://schemas.openxmlformats.org/officeDocument/2006/relationships/image" Target="../media/image16.png"/><Relationship Id="rId13" Type="http://schemas.openxmlformats.org/officeDocument/2006/relationships/image" Target="../media/image17.png"/><Relationship Id="rId14" Type="http://schemas.openxmlformats.org/officeDocument/2006/relationships/image" Target="../media/image18.png"/><Relationship Id="rId15" Type="http://schemas.openxmlformats.org/officeDocument/2006/relationships/image" Target="../media/image19.png"/><Relationship Id="rId16" Type="http://schemas.openxmlformats.org/officeDocument/2006/relationships/image" Target="../media/image20.png"/><Relationship Id="rId17" Type="http://schemas.openxmlformats.org/officeDocument/2006/relationships/image" Target="../media/image21.png"/><Relationship Id="rId18" Type="http://schemas.openxmlformats.org/officeDocument/2006/relationships/image" Target="../media/image22.png"/><Relationship Id="rId19" Type="http://schemas.openxmlformats.org/officeDocument/2006/relationships/image" Target="../media/image23.png"/><Relationship Id="rId20" Type="http://schemas.openxmlformats.org/officeDocument/2006/relationships/image" Target="../media/image24.png"/><Relationship Id="rId21" Type="http://schemas.openxmlformats.org/officeDocument/2006/relationships/image" Target="../media/image25.png"/><Relationship Id="rId22" Type="http://schemas.openxmlformats.org/officeDocument/2006/relationships/image" Target="../media/image26.png"/><Relationship Id="rId23" Type="http://schemas.openxmlformats.org/officeDocument/2006/relationships/image" Target="../media/image27.png"/><Relationship Id="rId24" Type="http://schemas.openxmlformats.org/officeDocument/2006/relationships/image" Target="../media/image28.png"/><Relationship Id="rId25" Type="http://schemas.openxmlformats.org/officeDocument/2006/relationships/image" Target="../media/image29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0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chart" Target="../charts/chart1.xml" 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Relationship Id="rId4" Type="http://schemas.openxmlformats.org/officeDocument/2006/relationships/chart" Target="../charts/chart2.xml" 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1.png"/><Relationship Id="rId4" Type="http://schemas.openxmlformats.org/officeDocument/2006/relationships/chart" Target="../charts/chart3.xml" 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png"/><Relationship Id="rId4" Type="http://schemas.openxmlformats.org/officeDocument/2006/relationships/image" Target="../media/image32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pn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Relationship Id="rId4" Type="http://schemas.openxmlformats.org/officeDocument/2006/relationships/image" Target="../media/image33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Relationship Id="rId4" Type="http://schemas.openxmlformats.org/officeDocument/2006/relationships/image" Target="../media/image33.pn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Relationship Id="rId4" Type="http://schemas.openxmlformats.org/officeDocument/2006/relationships/hyperlink" Target="https://flaticon.com.ru/" TargetMode="External"/><Relationship Id="rId5" Type="http://schemas.openxmlformats.org/officeDocument/2006/relationships/hyperlink" Target="https://nice-slides.ru/powerpoint/lessons/quickstart/&#1075;&#1086;&#1088;&#1103;&#1095;&#1080;&#1077;-&#1082;&#1083;&#1072;&#1074;&#1080;&#1096;&#1080;-powerpoint/" TargetMode="Externa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0" Type="http://schemas.openxmlformats.org/officeDocument/2006/relationships/image" Target="../media/image40.png"/><Relationship Id="rId11" Type="http://schemas.openxmlformats.org/officeDocument/2006/relationships/image" Target="../media/image41.png"/><Relationship Id="rId12" Type="http://schemas.openxmlformats.org/officeDocument/2006/relationships/image" Target="../media/image42.png"/><Relationship Id="rId13" Type="http://schemas.openxmlformats.org/officeDocument/2006/relationships/image" Target="../media/image43.png"/><Relationship Id="rId14" Type="http://schemas.openxmlformats.org/officeDocument/2006/relationships/image" Target="../media/image44.png"/><Relationship Id="rId15" Type="http://schemas.openxmlformats.org/officeDocument/2006/relationships/image" Target="../media/image45.png"/><Relationship Id="rId16" Type="http://schemas.openxmlformats.org/officeDocument/2006/relationships/image" Target="../media/image46.png"/><Relationship Id="rId17" Type="http://schemas.openxmlformats.org/officeDocument/2006/relationships/image" Target="../media/image47.png"/><Relationship Id="rId18" Type="http://schemas.openxmlformats.org/officeDocument/2006/relationships/image" Target="../media/image48.png"/><Relationship Id="rId19" Type="http://schemas.openxmlformats.org/officeDocument/2006/relationships/image" Target="../media/image49.png"/><Relationship Id="rId20" Type="http://schemas.openxmlformats.org/officeDocument/2006/relationships/image" Target="../media/image50.png"/><Relationship Id="rId21" Type="http://schemas.openxmlformats.org/officeDocument/2006/relationships/image" Target="../media/image51.png"/><Relationship Id="rId22" Type="http://schemas.openxmlformats.org/officeDocument/2006/relationships/image" Target="../media/image52.png"/><Relationship Id="rId23" Type="http://schemas.openxmlformats.org/officeDocument/2006/relationships/image" Target="../media/image53.png"/><Relationship Id="rId24" Type="http://schemas.openxmlformats.org/officeDocument/2006/relationships/image" Target="../media/image54.png"/><Relationship Id="rId25" Type="http://schemas.openxmlformats.org/officeDocument/2006/relationships/image" Target="../media/image55.png"/><Relationship Id="rId26" Type="http://schemas.openxmlformats.org/officeDocument/2006/relationships/image" Target="../media/image56.png"/><Relationship Id="rId27" Type="http://schemas.openxmlformats.org/officeDocument/2006/relationships/image" Target="../media/image57.png"/><Relationship Id="rId28" Type="http://schemas.openxmlformats.org/officeDocument/2006/relationships/image" Target="../media/image58.png"/><Relationship Id="rId29" Type="http://schemas.openxmlformats.org/officeDocument/2006/relationships/image" Target="../media/image59.png"/><Relationship Id="rId30" Type="http://schemas.openxmlformats.org/officeDocument/2006/relationships/image" Target="../media/image60.png"/><Relationship Id="rId31" Type="http://schemas.openxmlformats.org/officeDocument/2006/relationships/image" Target="../media/image61.png"/><Relationship Id="rId32" Type="http://schemas.openxmlformats.org/officeDocument/2006/relationships/image" Target="../media/image62.png"/><Relationship Id="rId33" Type="http://schemas.openxmlformats.org/officeDocument/2006/relationships/image" Target="../media/image63.png"/><Relationship Id="rId34" Type="http://schemas.openxmlformats.org/officeDocument/2006/relationships/image" Target="../media/image64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7" Type="http://schemas.openxmlformats.org/officeDocument/2006/relationships/image" Target="../media/image68.png"/><Relationship Id="rId8" Type="http://schemas.openxmlformats.org/officeDocument/2006/relationships/image" Target="../media/image69.png"/><Relationship Id="rId9" Type="http://schemas.openxmlformats.org/officeDocument/2006/relationships/image" Target="../media/image70.png"/><Relationship Id="rId10" Type="http://schemas.openxmlformats.org/officeDocument/2006/relationships/image" Target="../media/image71.png"/><Relationship Id="rId11" Type="http://schemas.openxmlformats.org/officeDocument/2006/relationships/image" Target="../media/image72.png"/><Relationship Id="rId12" Type="http://schemas.openxmlformats.org/officeDocument/2006/relationships/image" Target="../media/image73.png"/><Relationship Id="rId13" Type="http://schemas.openxmlformats.org/officeDocument/2006/relationships/image" Target="../media/image74.png"/><Relationship Id="rId14" Type="http://schemas.openxmlformats.org/officeDocument/2006/relationships/image" Target="../media/image75.png"/><Relationship Id="rId15" Type="http://schemas.openxmlformats.org/officeDocument/2006/relationships/image" Target="../media/image76.png"/><Relationship Id="rId16" Type="http://schemas.openxmlformats.org/officeDocument/2006/relationships/image" Target="../media/image77.png"/><Relationship Id="rId17" Type="http://schemas.openxmlformats.org/officeDocument/2006/relationships/image" Target="../media/image78.png"/><Relationship Id="rId18" Type="http://schemas.openxmlformats.org/officeDocument/2006/relationships/image" Target="../media/image79.png"/><Relationship Id="rId19" Type="http://schemas.openxmlformats.org/officeDocument/2006/relationships/image" Target="../media/image80.png"/><Relationship Id="rId20" Type="http://schemas.openxmlformats.org/officeDocument/2006/relationships/image" Target="../media/image81.png"/><Relationship Id="rId21" Type="http://schemas.openxmlformats.org/officeDocument/2006/relationships/image" Target="../media/image82.png"/><Relationship Id="rId22" Type="http://schemas.openxmlformats.org/officeDocument/2006/relationships/image" Target="../media/image83.png"/><Relationship Id="rId23" Type="http://schemas.openxmlformats.org/officeDocument/2006/relationships/image" Target="../media/image84.png"/><Relationship Id="rId24" Type="http://schemas.openxmlformats.org/officeDocument/2006/relationships/image" Target="../media/image85.png"/><Relationship Id="rId25" Type="http://schemas.openxmlformats.org/officeDocument/2006/relationships/image" Target="../media/image86.png"/><Relationship Id="rId26" Type="http://schemas.openxmlformats.org/officeDocument/2006/relationships/image" Target="../media/image87.png"/><Relationship Id="rId27" Type="http://schemas.openxmlformats.org/officeDocument/2006/relationships/image" Target="../media/image88.png"/><Relationship Id="rId28" Type="http://schemas.openxmlformats.org/officeDocument/2006/relationships/image" Target="../media/image89.png"/><Relationship Id="rId29" Type="http://schemas.openxmlformats.org/officeDocument/2006/relationships/image" Target="../media/image90.png"/><Relationship Id="rId30" Type="http://schemas.openxmlformats.org/officeDocument/2006/relationships/image" Target="../media/image91.png"/><Relationship Id="rId31" Type="http://schemas.openxmlformats.org/officeDocument/2006/relationships/image" Target="../media/image92.png"/><Relationship Id="rId32" Type="http://schemas.openxmlformats.org/officeDocument/2006/relationships/image" Target="../media/image93.png"/><Relationship Id="rId33" Type="http://schemas.openxmlformats.org/officeDocument/2006/relationships/image" Target="../media/image94.png"/><Relationship Id="rId34" Type="http://schemas.openxmlformats.org/officeDocument/2006/relationships/image" Target="../media/image95.png"/><Relationship Id="rId35" Type="http://schemas.openxmlformats.org/officeDocument/2006/relationships/image" Target="../media/image96.png"/><Relationship Id="rId36" Type="http://schemas.openxmlformats.org/officeDocument/2006/relationships/image" Target="../media/image97.png"/><Relationship Id="rId37" Type="http://schemas.openxmlformats.org/officeDocument/2006/relationships/image" Target="../media/image98.png"/><Relationship Id="rId38" Type="http://schemas.openxmlformats.org/officeDocument/2006/relationships/image" Target="../media/image99.png"/><Relationship Id="rId39" Type="http://schemas.openxmlformats.org/officeDocument/2006/relationships/image" Target="../media/image100.png"/><Relationship Id="rId40" Type="http://schemas.openxmlformats.org/officeDocument/2006/relationships/image" Target="../media/image101.png"/><Relationship Id="rId41" Type="http://schemas.openxmlformats.org/officeDocument/2006/relationships/image" Target="../media/image102.png"/><Relationship Id="rId42" Type="http://schemas.openxmlformats.org/officeDocument/2006/relationships/image" Target="../media/image103.png"/><Relationship Id="rId43" Type="http://schemas.openxmlformats.org/officeDocument/2006/relationships/image" Target="../media/image104.png"/><Relationship Id="rId44" Type="http://schemas.openxmlformats.org/officeDocument/2006/relationships/image" Target="../media/image105.png"/><Relationship Id="rId45" Type="http://schemas.openxmlformats.org/officeDocument/2006/relationships/image" Target="../media/image106.png"/><Relationship Id="rId46" Type="http://schemas.openxmlformats.org/officeDocument/2006/relationships/image" Target="../media/image107.png"/><Relationship Id="rId47" Type="http://schemas.openxmlformats.org/officeDocument/2006/relationships/image" Target="../media/image108.png"/><Relationship Id="rId48" Type="http://schemas.openxmlformats.org/officeDocument/2006/relationships/image" Target="../media/image109.png"/><Relationship Id="rId49" Type="http://schemas.openxmlformats.org/officeDocument/2006/relationships/image" Target="../media/image110.png"/><Relationship Id="rId50" Type="http://schemas.openxmlformats.org/officeDocument/2006/relationships/image" Target="../media/image111.png"/><Relationship Id="rId51" Type="http://schemas.openxmlformats.org/officeDocument/2006/relationships/image" Target="../media/image112.png"/><Relationship Id="rId52" Type="http://schemas.openxmlformats.org/officeDocument/2006/relationships/image" Target="../media/image113.png"/><Relationship Id="rId53" Type="http://schemas.openxmlformats.org/officeDocument/2006/relationships/image" Target="../media/image114.png"/><Relationship Id="rId54" Type="http://schemas.openxmlformats.org/officeDocument/2006/relationships/image" Target="../media/image115.png"/><Relationship Id="rId55" Type="http://schemas.openxmlformats.org/officeDocument/2006/relationships/image" Target="../media/image116.png"/><Relationship Id="rId56" Type="http://schemas.openxmlformats.org/officeDocument/2006/relationships/image" Target="../media/image117.png"/><Relationship Id="rId57" Type="http://schemas.openxmlformats.org/officeDocument/2006/relationships/image" Target="../media/image118.png"/><Relationship Id="rId58" Type="http://schemas.openxmlformats.org/officeDocument/2006/relationships/image" Target="../media/image119.png"/><Relationship Id="rId59" Type="http://schemas.openxmlformats.org/officeDocument/2006/relationships/image" Target="../media/image120.png"/><Relationship Id="rId60" Type="http://schemas.openxmlformats.org/officeDocument/2006/relationships/image" Target="../media/image121.png"/><Relationship Id="rId61" Type="http://schemas.openxmlformats.org/officeDocument/2006/relationships/image" Target="../media/image122.png"/><Relationship Id="rId62" Type="http://schemas.openxmlformats.org/officeDocument/2006/relationships/image" Target="../media/image123.png"/><Relationship Id="rId63" Type="http://schemas.openxmlformats.org/officeDocument/2006/relationships/image" Target="../media/image124.png"/><Relationship Id="rId64" Type="http://schemas.openxmlformats.org/officeDocument/2006/relationships/image" Target="../media/image125.png"/><Relationship Id="rId65" Type="http://schemas.openxmlformats.org/officeDocument/2006/relationships/image" Target="../media/image126.png"/><Relationship Id="rId66" Type="http://schemas.openxmlformats.org/officeDocument/2006/relationships/image" Target="../media/image127.png"/><Relationship Id="rId67" Type="http://schemas.openxmlformats.org/officeDocument/2006/relationships/image" Target="../media/image128.png"/><Relationship Id="rId68" Type="http://schemas.openxmlformats.org/officeDocument/2006/relationships/image" Target="../media/image129.png"/><Relationship Id="rId69" Type="http://schemas.openxmlformats.org/officeDocument/2006/relationships/image" Target="../media/image130.png"/><Relationship Id="rId70" Type="http://schemas.openxmlformats.org/officeDocument/2006/relationships/image" Target="../media/image131.png"/><Relationship Id="rId71" Type="http://schemas.openxmlformats.org/officeDocument/2006/relationships/image" Target="../media/image132.png"/><Relationship Id="rId72" Type="http://schemas.openxmlformats.org/officeDocument/2006/relationships/image" Target="../media/image133.png"/><Relationship Id="rId73" Type="http://schemas.openxmlformats.org/officeDocument/2006/relationships/image" Target="../media/image134.png"/><Relationship Id="rId74" Type="http://schemas.openxmlformats.org/officeDocument/2006/relationships/image" Target="../media/image135.png"/><Relationship Id="rId75" Type="http://schemas.openxmlformats.org/officeDocument/2006/relationships/image" Target="../media/image136.png"/><Relationship Id="rId76" Type="http://schemas.openxmlformats.org/officeDocument/2006/relationships/image" Target="../media/image137.png"/><Relationship Id="rId77" Type="http://schemas.openxmlformats.org/officeDocument/2006/relationships/image" Target="../media/image138.png"/><Relationship Id="rId78" Type="http://schemas.openxmlformats.org/officeDocument/2006/relationships/image" Target="../media/image139.png"/><Relationship Id="rId79" Type="http://schemas.openxmlformats.org/officeDocument/2006/relationships/image" Target="../media/image140.png"/><Relationship Id="rId80" Type="http://schemas.openxmlformats.org/officeDocument/2006/relationships/image" Target="../media/image141.png"/><Relationship Id="rId81" Type="http://schemas.openxmlformats.org/officeDocument/2006/relationships/image" Target="../media/image142.png"/><Relationship Id="rId82" Type="http://schemas.openxmlformats.org/officeDocument/2006/relationships/image" Target="../media/image143.png"/><Relationship Id="rId83" Type="http://schemas.openxmlformats.org/officeDocument/2006/relationships/image" Target="../media/image144.png"/><Relationship Id="rId84" Type="http://schemas.openxmlformats.org/officeDocument/2006/relationships/image" Target="../media/image145.png"/><Relationship Id="rId85" Type="http://schemas.openxmlformats.org/officeDocument/2006/relationships/image" Target="../media/image146.png"/><Relationship Id="rId86" Type="http://schemas.openxmlformats.org/officeDocument/2006/relationships/image" Target="../media/image147.png"/><Relationship Id="rId87" Type="http://schemas.openxmlformats.org/officeDocument/2006/relationships/image" Target="../media/image148.png"/><Relationship Id="rId88" Type="http://schemas.openxmlformats.org/officeDocument/2006/relationships/image" Target="../media/image149.png"/><Relationship Id="rId89" Type="http://schemas.openxmlformats.org/officeDocument/2006/relationships/image" Target="../media/image150.png"/><Relationship Id="rId90" Type="http://schemas.openxmlformats.org/officeDocument/2006/relationships/image" Target="../media/image151.png"/><Relationship Id="rId91" Type="http://schemas.openxmlformats.org/officeDocument/2006/relationships/image" Target="../media/image152.png"/><Relationship Id="rId92" Type="http://schemas.openxmlformats.org/officeDocument/2006/relationships/image" Target="../media/image153.png"/><Relationship Id="rId93" Type="http://schemas.openxmlformats.org/officeDocument/2006/relationships/image" Target="../media/image154.png"/><Relationship Id="rId94" Type="http://schemas.openxmlformats.org/officeDocument/2006/relationships/image" Target="../media/image155.png"/><Relationship Id="rId95" Type="http://schemas.openxmlformats.org/officeDocument/2006/relationships/image" Target="../media/image156.png"/><Relationship Id="rId96" Type="http://schemas.openxmlformats.org/officeDocument/2006/relationships/image" Target="../media/image157.png"/><Relationship Id="rId97" Type="http://schemas.openxmlformats.org/officeDocument/2006/relationships/image" Target="../media/image158.png"/><Relationship Id="rId98" Type="http://schemas.openxmlformats.org/officeDocument/2006/relationships/image" Target="../media/image159.png"/><Relationship Id="rId99" Type="http://schemas.openxmlformats.org/officeDocument/2006/relationships/image" Target="../media/image160.png"/><Relationship Id="rId100" Type="http://schemas.openxmlformats.org/officeDocument/2006/relationships/image" Target="../media/image161.png"/><Relationship Id="rId101" Type="http://schemas.openxmlformats.org/officeDocument/2006/relationships/image" Target="../media/image162.png"/><Relationship Id="rId102" Type="http://schemas.openxmlformats.org/officeDocument/2006/relationships/image" Target="../media/image163.png"/><Relationship Id="rId103" Type="http://schemas.openxmlformats.org/officeDocument/2006/relationships/image" Target="../media/image164.png"/><Relationship Id="rId104" Type="http://schemas.openxmlformats.org/officeDocument/2006/relationships/image" Target="../media/image165.png"/><Relationship Id="rId105" Type="http://schemas.openxmlformats.org/officeDocument/2006/relationships/image" Target="../media/image166.png"/><Relationship Id="rId106" Type="http://schemas.openxmlformats.org/officeDocument/2006/relationships/image" Target="../media/image167.png"/><Relationship Id="rId107" Type="http://schemas.openxmlformats.org/officeDocument/2006/relationships/image" Target="../media/image168.png"/><Relationship Id="rId108" Type="http://schemas.openxmlformats.org/officeDocument/2006/relationships/image" Target="../media/image169.png"/><Relationship Id="rId109" Type="http://schemas.openxmlformats.org/officeDocument/2006/relationships/image" Target="../media/image170.png"/><Relationship Id="rId110" Type="http://schemas.openxmlformats.org/officeDocument/2006/relationships/image" Target="../media/image171.png"/><Relationship Id="rId111" Type="http://schemas.openxmlformats.org/officeDocument/2006/relationships/image" Target="../media/image172.png"/><Relationship Id="rId112" Type="http://schemas.openxmlformats.org/officeDocument/2006/relationships/image" Target="../media/image173.png"/><Relationship Id="rId113" Type="http://schemas.openxmlformats.org/officeDocument/2006/relationships/image" Target="../media/image174.png"/><Relationship Id="rId114" Type="http://schemas.openxmlformats.org/officeDocument/2006/relationships/image" Target="../media/image175.png"/><Relationship Id="rId115" Type="http://schemas.openxmlformats.org/officeDocument/2006/relationships/image" Target="../media/image176.png"/><Relationship Id="rId116" Type="http://schemas.openxmlformats.org/officeDocument/2006/relationships/image" Target="../media/image177.png"/><Relationship Id="rId117" Type="http://schemas.openxmlformats.org/officeDocument/2006/relationships/image" Target="../media/image178.png"/><Relationship Id="rId118" Type="http://schemas.openxmlformats.org/officeDocument/2006/relationships/image" Target="../media/image179.png"/><Relationship Id="rId119" Type="http://schemas.openxmlformats.org/officeDocument/2006/relationships/image" Target="../media/image180.png"/><Relationship Id="rId120" Type="http://schemas.openxmlformats.org/officeDocument/2006/relationships/image" Target="../media/image181.png"/><Relationship Id="rId121" Type="http://schemas.openxmlformats.org/officeDocument/2006/relationships/image" Target="../media/image182.png"/><Relationship Id="rId122" Type="http://schemas.openxmlformats.org/officeDocument/2006/relationships/image" Target="../media/image183.png"/><Relationship Id="rId123" Type="http://schemas.openxmlformats.org/officeDocument/2006/relationships/image" Target="../media/image184.png"/><Relationship Id="rId124" Type="http://schemas.openxmlformats.org/officeDocument/2006/relationships/image" Target="../media/image185.png"/><Relationship Id="rId125" Type="http://schemas.openxmlformats.org/officeDocument/2006/relationships/image" Target="../media/image186.png"/><Relationship Id="rId126" Type="http://schemas.openxmlformats.org/officeDocument/2006/relationships/image" Target="../media/image187.png"/><Relationship Id="rId127" Type="http://schemas.openxmlformats.org/officeDocument/2006/relationships/image" Target="../media/image188.png"/><Relationship Id="rId128" Type="http://schemas.openxmlformats.org/officeDocument/2006/relationships/image" Target="../media/image189.png"/><Relationship Id="rId129" Type="http://schemas.openxmlformats.org/officeDocument/2006/relationships/image" Target="../media/image190.png"/><Relationship Id="rId130" Type="http://schemas.openxmlformats.org/officeDocument/2006/relationships/image" Target="../media/image191.png"/><Relationship Id="rId131" Type="http://schemas.openxmlformats.org/officeDocument/2006/relationships/image" Target="../media/image192.png"/><Relationship Id="rId132" Type="http://schemas.openxmlformats.org/officeDocument/2006/relationships/image" Target="../media/image193.png"/><Relationship Id="rId133" Type="http://schemas.openxmlformats.org/officeDocument/2006/relationships/image" Target="../media/image194.png"/><Relationship Id="rId134" Type="http://schemas.openxmlformats.org/officeDocument/2006/relationships/image" Target="../media/image195.png"/><Relationship Id="rId135" Type="http://schemas.openxmlformats.org/officeDocument/2006/relationships/image" Target="../media/image196.png"/><Relationship Id="rId136" Type="http://schemas.openxmlformats.org/officeDocument/2006/relationships/image" Target="../media/image197.png"/><Relationship Id="rId137" Type="http://schemas.openxmlformats.org/officeDocument/2006/relationships/image" Target="../media/image198.png"/><Relationship Id="rId138" Type="http://schemas.openxmlformats.org/officeDocument/2006/relationships/image" Target="../media/image199.png"/><Relationship Id="rId139" Type="http://schemas.openxmlformats.org/officeDocument/2006/relationships/image" Target="../media/image200.png"/><Relationship Id="rId140" Type="http://schemas.openxmlformats.org/officeDocument/2006/relationships/image" Target="../media/image201.png"/><Relationship Id="rId141" Type="http://schemas.openxmlformats.org/officeDocument/2006/relationships/image" Target="../media/image202.png"/><Relationship Id="rId142" Type="http://schemas.openxmlformats.org/officeDocument/2006/relationships/image" Target="../media/image203.png"/><Relationship Id="rId143" Type="http://schemas.openxmlformats.org/officeDocument/2006/relationships/image" Target="../media/image204.png"/><Relationship Id="rId144" Type="http://schemas.openxmlformats.org/officeDocument/2006/relationships/image" Target="../media/image205.png"/><Relationship Id="rId145" Type="http://schemas.openxmlformats.org/officeDocument/2006/relationships/image" Target="../media/image206.png"/><Relationship Id="rId146" Type="http://schemas.openxmlformats.org/officeDocument/2006/relationships/image" Target="../media/image207.png"/><Relationship Id="rId147" Type="http://schemas.openxmlformats.org/officeDocument/2006/relationships/image" Target="../media/image208.png"/><Relationship Id="rId148" Type="http://schemas.openxmlformats.org/officeDocument/2006/relationships/image" Target="../media/image209.png"/><Relationship Id="rId149" Type="http://schemas.openxmlformats.org/officeDocument/2006/relationships/image" Target="../media/image210.png"/><Relationship Id="rId150" Type="http://schemas.openxmlformats.org/officeDocument/2006/relationships/image" Target="../media/image211.png"/><Relationship Id="rId151" Type="http://schemas.openxmlformats.org/officeDocument/2006/relationships/image" Target="../media/image212.png"/><Relationship Id="rId152" Type="http://schemas.openxmlformats.org/officeDocument/2006/relationships/image" Target="../media/image213.png"/><Relationship Id="rId153" Type="http://schemas.openxmlformats.org/officeDocument/2006/relationships/image" Target="../media/image214.png"/><Relationship Id="rId154" Type="http://schemas.openxmlformats.org/officeDocument/2006/relationships/image" Target="../media/image215.png"/><Relationship Id="rId155" Type="http://schemas.openxmlformats.org/officeDocument/2006/relationships/image" Target="../media/image216.png"/><Relationship Id="rId156" Type="http://schemas.openxmlformats.org/officeDocument/2006/relationships/image" Target="../media/image217.png"/><Relationship Id="rId157" Type="http://schemas.openxmlformats.org/officeDocument/2006/relationships/image" Target="../media/image218.png"/><Relationship Id="rId158" Type="http://schemas.openxmlformats.org/officeDocument/2006/relationships/image" Target="../media/image219.png"/><Relationship Id="rId159" Type="http://schemas.openxmlformats.org/officeDocument/2006/relationships/image" Target="../media/image220.png"/><Relationship Id="rId160" Type="http://schemas.openxmlformats.org/officeDocument/2006/relationships/image" Target="../media/image221.png"/><Relationship Id="rId161" Type="http://schemas.openxmlformats.org/officeDocument/2006/relationships/image" Target="../media/image222.png"/><Relationship Id="rId162" Type="http://schemas.openxmlformats.org/officeDocument/2006/relationships/image" Target="../media/image223.png"/><Relationship Id="rId163" Type="http://schemas.openxmlformats.org/officeDocument/2006/relationships/image" Target="../media/image224.png"/><Relationship Id="rId164" Type="http://schemas.openxmlformats.org/officeDocument/2006/relationships/image" Target="../media/image225.png"/><Relationship Id="rId165" Type="http://schemas.openxmlformats.org/officeDocument/2006/relationships/image" Target="../media/image226.png"/><Relationship Id="rId166" Type="http://schemas.openxmlformats.org/officeDocument/2006/relationships/image" Target="../media/image227.png"/><Relationship Id="rId167" Type="http://schemas.openxmlformats.org/officeDocument/2006/relationships/image" Target="../media/image228.png"/><Relationship Id="rId168" Type="http://schemas.openxmlformats.org/officeDocument/2006/relationships/image" Target="../media/image229.png"/><Relationship Id="rId169" Type="http://schemas.openxmlformats.org/officeDocument/2006/relationships/image" Target="../media/image230.png"/><Relationship Id="rId170" Type="http://schemas.openxmlformats.org/officeDocument/2006/relationships/image" Target="../media/image231.png"/><Relationship Id="rId171" Type="http://schemas.openxmlformats.org/officeDocument/2006/relationships/image" Target="../media/image232.png"/><Relationship Id="rId172" Type="http://schemas.openxmlformats.org/officeDocument/2006/relationships/image" Target="../media/image233.png"/><Relationship Id="rId173" Type="http://schemas.openxmlformats.org/officeDocument/2006/relationships/image" Target="../media/image234.png"/><Relationship Id="rId174" Type="http://schemas.openxmlformats.org/officeDocument/2006/relationships/image" Target="../media/image235.png"/><Relationship Id="rId175" Type="http://schemas.openxmlformats.org/officeDocument/2006/relationships/image" Target="../media/image236.png"/><Relationship Id="rId176" Type="http://schemas.openxmlformats.org/officeDocument/2006/relationships/image" Target="../media/image237.png"/><Relationship Id="rId177" Type="http://schemas.openxmlformats.org/officeDocument/2006/relationships/image" Target="../media/image238.png"/><Relationship Id="rId178" Type="http://schemas.openxmlformats.org/officeDocument/2006/relationships/image" Target="../media/image239.png"/><Relationship Id="rId179" Type="http://schemas.openxmlformats.org/officeDocument/2006/relationships/image" Target="../media/image240.png"/><Relationship Id="rId180" Type="http://schemas.openxmlformats.org/officeDocument/2006/relationships/image" Target="../media/image241.png"/><Relationship Id="rId181" Type="http://schemas.openxmlformats.org/officeDocument/2006/relationships/image" Target="../media/image242.png"/><Relationship Id="rId182" Type="http://schemas.openxmlformats.org/officeDocument/2006/relationships/image" Target="../media/image243.png"/><Relationship Id="rId183" Type="http://schemas.openxmlformats.org/officeDocument/2006/relationships/image" Target="../media/image244.png"/><Relationship Id="rId184" Type="http://schemas.openxmlformats.org/officeDocument/2006/relationships/image" Target="../media/image245.png"/><Relationship Id="rId185" Type="http://schemas.openxmlformats.org/officeDocument/2006/relationships/image" Target="../media/image246.png"/><Relationship Id="rId186" Type="http://schemas.openxmlformats.org/officeDocument/2006/relationships/image" Target="../media/image247.png"/><Relationship Id="rId187" Type="http://schemas.openxmlformats.org/officeDocument/2006/relationships/image" Target="../media/image248.png"/><Relationship Id="rId188" Type="http://schemas.openxmlformats.org/officeDocument/2006/relationships/image" Target="../media/image249.png"/><Relationship Id="rId189" Type="http://schemas.openxmlformats.org/officeDocument/2006/relationships/image" Target="../media/image250.png"/><Relationship Id="rId190" Type="http://schemas.openxmlformats.org/officeDocument/2006/relationships/image" Target="../media/image251.png"/><Relationship Id="rId191" Type="http://schemas.openxmlformats.org/officeDocument/2006/relationships/image" Target="../media/image252.png"/><Relationship Id="rId192" Type="http://schemas.openxmlformats.org/officeDocument/2006/relationships/image" Target="../media/image253.png"/><Relationship Id="rId193" Type="http://schemas.openxmlformats.org/officeDocument/2006/relationships/image" Target="../media/image254.png"/><Relationship Id="rId194" Type="http://schemas.openxmlformats.org/officeDocument/2006/relationships/image" Target="../media/image255.pn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Relationship Id="rId4" Type="http://schemas.openxmlformats.org/officeDocument/2006/relationships/image" Target="../media/image256.png"/><Relationship Id="rId5" Type="http://schemas.openxmlformats.org/officeDocument/2006/relationships/image" Target="../media/image257.png"/><Relationship Id="rId6" Type="http://schemas.openxmlformats.org/officeDocument/2006/relationships/image" Target="../media/image258.png"/><Relationship Id="rId7" Type="http://schemas.openxmlformats.org/officeDocument/2006/relationships/image" Target="../media/image259.png"/><Relationship Id="rId8" Type="http://schemas.openxmlformats.org/officeDocument/2006/relationships/image" Target="../media/image260.png"/><Relationship Id="rId9" Type="http://schemas.openxmlformats.org/officeDocument/2006/relationships/image" Target="../media/image261.png"/><Relationship Id="rId10" Type="http://schemas.openxmlformats.org/officeDocument/2006/relationships/image" Target="../media/image262.png"/><Relationship Id="rId11" Type="http://schemas.openxmlformats.org/officeDocument/2006/relationships/image" Target="../media/image263.png"/><Relationship Id="rId12" Type="http://schemas.openxmlformats.org/officeDocument/2006/relationships/image" Target="../media/image264.png"/><Relationship Id="rId13" Type="http://schemas.openxmlformats.org/officeDocument/2006/relationships/image" Target="../media/image265.png"/><Relationship Id="rId14" Type="http://schemas.openxmlformats.org/officeDocument/2006/relationships/image" Target="../media/image266.png"/><Relationship Id="rId15" Type="http://schemas.openxmlformats.org/officeDocument/2006/relationships/image" Target="../media/image267.png"/><Relationship Id="rId16" Type="http://schemas.openxmlformats.org/officeDocument/2006/relationships/image" Target="../media/image268.png"/><Relationship Id="rId17" Type="http://schemas.openxmlformats.org/officeDocument/2006/relationships/image" Target="../media/image269.png"/><Relationship Id="rId18" Type="http://schemas.openxmlformats.org/officeDocument/2006/relationships/image" Target="../media/image270.png"/><Relationship Id="rId19" Type="http://schemas.openxmlformats.org/officeDocument/2006/relationships/image" Target="../media/image271.png"/><Relationship Id="rId20" Type="http://schemas.openxmlformats.org/officeDocument/2006/relationships/image" Target="../media/image272.png"/><Relationship Id="rId21" Type="http://schemas.openxmlformats.org/officeDocument/2006/relationships/image" Target="../media/image273.png"/><Relationship Id="rId22" Type="http://schemas.openxmlformats.org/officeDocument/2006/relationships/image" Target="../media/image274.png"/><Relationship Id="rId23" Type="http://schemas.openxmlformats.org/officeDocument/2006/relationships/image" Target="../media/image275.png"/><Relationship Id="rId24" Type="http://schemas.openxmlformats.org/officeDocument/2006/relationships/image" Target="../media/image276.png"/><Relationship Id="rId25" Type="http://schemas.openxmlformats.org/officeDocument/2006/relationships/image" Target="../media/image277.png"/><Relationship Id="rId26" Type="http://schemas.openxmlformats.org/officeDocument/2006/relationships/image" Target="../media/image278.png"/><Relationship Id="rId27" Type="http://schemas.openxmlformats.org/officeDocument/2006/relationships/image" Target="../media/image279.png"/><Relationship Id="rId28" Type="http://schemas.openxmlformats.org/officeDocument/2006/relationships/image" Target="../media/image280.png"/><Relationship Id="rId29" Type="http://schemas.openxmlformats.org/officeDocument/2006/relationships/image" Target="../media/image281.png"/><Relationship Id="rId30" Type="http://schemas.openxmlformats.org/officeDocument/2006/relationships/image" Target="../media/image282.png"/><Relationship Id="rId31" Type="http://schemas.openxmlformats.org/officeDocument/2006/relationships/image" Target="../media/image283.png"/><Relationship Id="rId32" Type="http://schemas.openxmlformats.org/officeDocument/2006/relationships/image" Target="../media/image284.png"/><Relationship Id="rId33" Type="http://schemas.openxmlformats.org/officeDocument/2006/relationships/image" Target="../media/image285.png"/><Relationship Id="rId34" Type="http://schemas.openxmlformats.org/officeDocument/2006/relationships/image" Target="../media/image286.png"/><Relationship Id="rId35" Type="http://schemas.openxmlformats.org/officeDocument/2006/relationships/image" Target="../media/image287.png"/><Relationship Id="rId36" Type="http://schemas.openxmlformats.org/officeDocument/2006/relationships/image" Target="../media/image288.png"/><Relationship Id="rId37" Type="http://schemas.openxmlformats.org/officeDocument/2006/relationships/image" Target="../media/image289.png"/><Relationship Id="rId38" Type="http://schemas.openxmlformats.org/officeDocument/2006/relationships/image" Target="../media/image290.png"/><Relationship Id="rId39" Type="http://schemas.openxmlformats.org/officeDocument/2006/relationships/image" Target="../media/image291.png"/><Relationship Id="rId40" Type="http://schemas.openxmlformats.org/officeDocument/2006/relationships/image" Target="../media/image292.png"/><Relationship Id="rId41" Type="http://schemas.openxmlformats.org/officeDocument/2006/relationships/image" Target="../media/image293.png"/><Relationship Id="rId42" Type="http://schemas.openxmlformats.org/officeDocument/2006/relationships/image" Target="../media/image294.png"/><Relationship Id="rId43" Type="http://schemas.openxmlformats.org/officeDocument/2006/relationships/image" Target="../media/image295.png"/><Relationship Id="rId44" Type="http://schemas.openxmlformats.org/officeDocument/2006/relationships/image" Target="../media/image296.png"/><Relationship Id="rId45" Type="http://schemas.openxmlformats.org/officeDocument/2006/relationships/image" Target="../media/image297.png"/><Relationship Id="rId46" Type="http://schemas.openxmlformats.org/officeDocument/2006/relationships/image" Target="../media/image298.png"/><Relationship Id="rId47" Type="http://schemas.openxmlformats.org/officeDocument/2006/relationships/image" Target="../media/image299.png"/><Relationship Id="rId48" Type="http://schemas.openxmlformats.org/officeDocument/2006/relationships/image" Target="../media/image300.png"/><Relationship Id="rId49" Type="http://schemas.openxmlformats.org/officeDocument/2006/relationships/image" Target="../media/image301.png"/><Relationship Id="rId50" Type="http://schemas.openxmlformats.org/officeDocument/2006/relationships/image" Target="../media/image302.png"/><Relationship Id="rId51" Type="http://schemas.openxmlformats.org/officeDocument/2006/relationships/image" Target="../media/image303.png"/><Relationship Id="rId52" Type="http://schemas.openxmlformats.org/officeDocument/2006/relationships/image" Target="../media/image304.png"/><Relationship Id="rId53" Type="http://schemas.openxmlformats.org/officeDocument/2006/relationships/image" Target="../media/image305.png"/><Relationship Id="rId54" Type="http://schemas.openxmlformats.org/officeDocument/2006/relationships/image" Target="../media/image306.png"/><Relationship Id="rId55" Type="http://schemas.openxmlformats.org/officeDocument/2006/relationships/image" Target="../media/image307.png"/><Relationship Id="rId56" Type="http://schemas.openxmlformats.org/officeDocument/2006/relationships/image" Target="../media/image308.png"/><Relationship Id="rId57" Type="http://schemas.openxmlformats.org/officeDocument/2006/relationships/image" Target="../media/image309.png"/><Relationship Id="rId58" Type="http://schemas.openxmlformats.org/officeDocument/2006/relationships/image" Target="../media/image310.png"/><Relationship Id="rId59" Type="http://schemas.openxmlformats.org/officeDocument/2006/relationships/image" Target="../media/image311.png"/><Relationship Id="rId60" Type="http://schemas.openxmlformats.org/officeDocument/2006/relationships/image" Target="../media/image312.png"/><Relationship Id="rId61" Type="http://schemas.openxmlformats.org/officeDocument/2006/relationships/image" Target="../media/image313.png"/><Relationship Id="rId62" Type="http://schemas.openxmlformats.org/officeDocument/2006/relationships/image" Target="../media/image314.png"/><Relationship Id="rId63" Type="http://schemas.openxmlformats.org/officeDocument/2006/relationships/image" Target="../media/image315.png"/><Relationship Id="rId64" Type="http://schemas.openxmlformats.org/officeDocument/2006/relationships/image" Target="../media/image316.png"/><Relationship Id="rId65" Type="http://schemas.openxmlformats.org/officeDocument/2006/relationships/image" Target="../media/image317.png"/><Relationship Id="rId66" Type="http://schemas.openxmlformats.org/officeDocument/2006/relationships/image" Target="../media/image318.png"/><Relationship Id="rId67" Type="http://schemas.openxmlformats.org/officeDocument/2006/relationships/image" Target="../media/image319.png"/><Relationship Id="rId68" Type="http://schemas.openxmlformats.org/officeDocument/2006/relationships/image" Target="../media/image320.png"/><Relationship Id="rId69" Type="http://schemas.openxmlformats.org/officeDocument/2006/relationships/image" Target="../media/image321.png"/><Relationship Id="rId70" Type="http://schemas.openxmlformats.org/officeDocument/2006/relationships/image" Target="../media/image322.png"/><Relationship Id="rId71" Type="http://schemas.openxmlformats.org/officeDocument/2006/relationships/image" Target="../media/image323.png"/><Relationship Id="rId72" Type="http://schemas.openxmlformats.org/officeDocument/2006/relationships/image" Target="../media/image324.png"/><Relationship Id="rId73" Type="http://schemas.openxmlformats.org/officeDocument/2006/relationships/image" Target="../media/image325.png"/><Relationship Id="rId74" Type="http://schemas.openxmlformats.org/officeDocument/2006/relationships/image" Target="../media/image326.png"/><Relationship Id="rId75" Type="http://schemas.openxmlformats.org/officeDocument/2006/relationships/image" Target="../media/image327.png"/><Relationship Id="rId76" Type="http://schemas.openxmlformats.org/officeDocument/2006/relationships/image" Target="../media/image328.png"/><Relationship Id="rId77" Type="http://schemas.openxmlformats.org/officeDocument/2006/relationships/image" Target="../media/image329.png"/><Relationship Id="rId78" Type="http://schemas.openxmlformats.org/officeDocument/2006/relationships/image" Target="../media/image330.png"/><Relationship Id="rId79" Type="http://schemas.openxmlformats.org/officeDocument/2006/relationships/image" Target="../media/image331.png"/><Relationship Id="rId80" Type="http://schemas.openxmlformats.org/officeDocument/2006/relationships/image" Target="../media/image332.png"/><Relationship Id="rId81" Type="http://schemas.openxmlformats.org/officeDocument/2006/relationships/image" Target="../media/image333.png"/><Relationship Id="rId82" Type="http://schemas.openxmlformats.org/officeDocument/2006/relationships/image" Target="../media/image334.png"/><Relationship Id="rId83" Type="http://schemas.openxmlformats.org/officeDocument/2006/relationships/image" Target="../media/image335.png"/><Relationship Id="rId84" Type="http://schemas.openxmlformats.org/officeDocument/2006/relationships/image" Target="../media/image336.png"/><Relationship Id="rId85" Type="http://schemas.openxmlformats.org/officeDocument/2006/relationships/image" Target="../media/image337.png"/><Relationship Id="rId86" Type="http://schemas.openxmlformats.org/officeDocument/2006/relationships/image" Target="../media/image338.png"/><Relationship Id="rId87" Type="http://schemas.openxmlformats.org/officeDocument/2006/relationships/image" Target="../media/image339.png"/><Relationship Id="rId88" Type="http://schemas.openxmlformats.org/officeDocument/2006/relationships/image" Target="../media/image340.png"/><Relationship Id="rId89" Type="http://schemas.openxmlformats.org/officeDocument/2006/relationships/image" Target="../media/image341.png"/><Relationship Id="rId90" Type="http://schemas.openxmlformats.org/officeDocument/2006/relationships/image" Target="../media/image342.png"/><Relationship Id="rId91" Type="http://schemas.openxmlformats.org/officeDocument/2006/relationships/image" Target="../media/image343.png"/><Relationship Id="rId92" Type="http://schemas.openxmlformats.org/officeDocument/2006/relationships/image" Target="../media/image344.png"/><Relationship Id="rId93" Type="http://schemas.openxmlformats.org/officeDocument/2006/relationships/image" Target="../media/image345.png"/><Relationship Id="rId94" Type="http://schemas.openxmlformats.org/officeDocument/2006/relationships/image" Target="../media/image346.png"/><Relationship Id="rId95" Type="http://schemas.openxmlformats.org/officeDocument/2006/relationships/image" Target="../media/image347.png"/><Relationship Id="rId96" Type="http://schemas.openxmlformats.org/officeDocument/2006/relationships/image" Target="../media/image348.png"/><Relationship Id="rId97" Type="http://schemas.openxmlformats.org/officeDocument/2006/relationships/image" Target="../media/image349.png"/><Relationship Id="rId98" Type="http://schemas.openxmlformats.org/officeDocument/2006/relationships/image" Target="../media/image350.png"/><Relationship Id="rId99" Type="http://schemas.openxmlformats.org/officeDocument/2006/relationships/image" Target="../media/image351.png"/><Relationship Id="rId100" Type="http://schemas.openxmlformats.org/officeDocument/2006/relationships/image" Target="../media/image352.png"/><Relationship Id="rId101" Type="http://schemas.openxmlformats.org/officeDocument/2006/relationships/image" Target="../media/image353.png"/><Relationship Id="rId102" Type="http://schemas.openxmlformats.org/officeDocument/2006/relationships/image" Target="../media/image354.png"/><Relationship Id="rId103" Type="http://schemas.openxmlformats.org/officeDocument/2006/relationships/image" Target="../media/image355.png"/><Relationship Id="rId104" Type="http://schemas.openxmlformats.org/officeDocument/2006/relationships/image" Target="../media/image356.png"/><Relationship Id="rId105" Type="http://schemas.openxmlformats.org/officeDocument/2006/relationships/image" Target="../media/image357.png"/><Relationship Id="rId106" Type="http://schemas.openxmlformats.org/officeDocument/2006/relationships/image" Target="../media/image358.png"/><Relationship Id="rId107" Type="http://schemas.openxmlformats.org/officeDocument/2006/relationships/image" Target="../media/image359.png"/><Relationship Id="rId108" Type="http://schemas.openxmlformats.org/officeDocument/2006/relationships/image" Target="../media/image360.png"/><Relationship Id="rId109" Type="http://schemas.openxmlformats.org/officeDocument/2006/relationships/image" Target="../media/image361.png"/><Relationship Id="rId110" Type="http://schemas.openxmlformats.org/officeDocument/2006/relationships/image" Target="../media/image362.pn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Relationship Id="rId4" Type="http://schemas.openxmlformats.org/officeDocument/2006/relationships/image" Target="../media/image363.png"/><Relationship Id="rId5" Type="http://schemas.openxmlformats.org/officeDocument/2006/relationships/image" Target="../media/image364.png"/><Relationship Id="rId6" Type="http://schemas.openxmlformats.org/officeDocument/2006/relationships/image" Target="../media/image365.png"/><Relationship Id="rId7" Type="http://schemas.openxmlformats.org/officeDocument/2006/relationships/image" Target="../media/image366.png"/><Relationship Id="rId8" Type="http://schemas.openxmlformats.org/officeDocument/2006/relationships/image" Target="../media/image367.png"/><Relationship Id="rId9" Type="http://schemas.openxmlformats.org/officeDocument/2006/relationships/image" Target="../media/image368.png"/><Relationship Id="rId10" Type="http://schemas.openxmlformats.org/officeDocument/2006/relationships/image" Target="../media/image369.png"/><Relationship Id="rId11" Type="http://schemas.openxmlformats.org/officeDocument/2006/relationships/image" Target="../media/image370.png"/><Relationship Id="rId12" Type="http://schemas.openxmlformats.org/officeDocument/2006/relationships/image" Target="../media/image371.png"/><Relationship Id="rId13" Type="http://schemas.openxmlformats.org/officeDocument/2006/relationships/image" Target="../media/image372.png"/><Relationship Id="rId14" Type="http://schemas.openxmlformats.org/officeDocument/2006/relationships/image" Target="../media/image373.png"/><Relationship Id="rId15" Type="http://schemas.openxmlformats.org/officeDocument/2006/relationships/image" Target="../media/image374.png"/><Relationship Id="rId16" Type="http://schemas.openxmlformats.org/officeDocument/2006/relationships/image" Target="../media/image375.png"/><Relationship Id="rId17" Type="http://schemas.openxmlformats.org/officeDocument/2006/relationships/image" Target="../media/image376.png"/><Relationship Id="rId18" Type="http://schemas.openxmlformats.org/officeDocument/2006/relationships/image" Target="../media/image377.png"/><Relationship Id="rId19" Type="http://schemas.openxmlformats.org/officeDocument/2006/relationships/image" Target="../media/image378.png"/><Relationship Id="rId20" Type="http://schemas.openxmlformats.org/officeDocument/2006/relationships/image" Target="../media/image379.png"/><Relationship Id="rId21" Type="http://schemas.openxmlformats.org/officeDocument/2006/relationships/image" Target="../media/image380.png"/><Relationship Id="rId22" Type="http://schemas.openxmlformats.org/officeDocument/2006/relationships/image" Target="../media/image381.png"/><Relationship Id="rId23" Type="http://schemas.openxmlformats.org/officeDocument/2006/relationships/image" Target="../media/image382.png"/><Relationship Id="rId24" Type="http://schemas.openxmlformats.org/officeDocument/2006/relationships/image" Target="../media/image383.png"/><Relationship Id="rId25" Type="http://schemas.openxmlformats.org/officeDocument/2006/relationships/image" Target="../media/image384.png"/><Relationship Id="rId26" Type="http://schemas.openxmlformats.org/officeDocument/2006/relationships/image" Target="../media/image385.png"/><Relationship Id="rId27" Type="http://schemas.openxmlformats.org/officeDocument/2006/relationships/image" Target="../media/image232.png"/><Relationship Id="rId28" Type="http://schemas.openxmlformats.org/officeDocument/2006/relationships/image" Target="../media/image386.png"/><Relationship Id="rId29" Type="http://schemas.openxmlformats.org/officeDocument/2006/relationships/image" Target="../media/image387.png"/><Relationship Id="rId30" Type="http://schemas.openxmlformats.org/officeDocument/2006/relationships/image" Target="../media/image388.png"/><Relationship Id="rId31" Type="http://schemas.openxmlformats.org/officeDocument/2006/relationships/image" Target="../media/image389.png"/><Relationship Id="rId32" Type="http://schemas.openxmlformats.org/officeDocument/2006/relationships/image" Target="../media/image390.png"/><Relationship Id="rId33" Type="http://schemas.openxmlformats.org/officeDocument/2006/relationships/image" Target="../media/image391.png"/><Relationship Id="rId34" Type="http://schemas.openxmlformats.org/officeDocument/2006/relationships/image" Target="../media/image392.png"/><Relationship Id="rId35" Type="http://schemas.openxmlformats.org/officeDocument/2006/relationships/image" Target="../media/image393.png"/><Relationship Id="rId36" Type="http://schemas.openxmlformats.org/officeDocument/2006/relationships/image" Target="../media/image394.png"/><Relationship Id="rId37" Type="http://schemas.openxmlformats.org/officeDocument/2006/relationships/image" Target="../media/image395.png"/><Relationship Id="rId38" Type="http://schemas.openxmlformats.org/officeDocument/2006/relationships/image" Target="../media/image396.png"/><Relationship Id="rId39" Type="http://schemas.openxmlformats.org/officeDocument/2006/relationships/image" Target="../media/image397.png"/><Relationship Id="rId40" Type="http://schemas.openxmlformats.org/officeDocument/2006/relationships/image" Target="../media/image398.png"/><Relationship Id="rId41" Type="http://schemas.openxmlformats.org/officeDocument/2006/relationships/image" Target="../media/image399.png"/><Relationship Id="rId42" Type="http://schemas.openxmlformats.org/officeDocument/2006/relationships/image" Target="../media/image400.png"/><Relationship Id="rId43" Type="http://schemas.openxmlformats.org/officeDocument/2006/relationships/image" Target="../media/image401.png"/><Relationship Id="rId44" Type="http://schemas.openxmlformats.org/officeDocument/2006/relationships/image" Target="../media/image402.png"/><Relationship Id="rId45" Type="http://schemas.openxmlformats.org/officeDocument/2006/relationships/image" Target="../media/image403.png"/><Relationship Id="rId46" Type="http://schemas.openxmlformats.org/officeDocument/2006/relationships/image" Target="../media/image404.png"/><Relationship Id="rId47" Type="http://schemas.openxmlformats.org/officeDocument/2006/relationships/image" Target="../media/image405.png"/><Relationship Id="rId48" Type="http://schemas.openxmlformats.org/officeDocument/2006/relationships/image" Target="../media/image406.png"/><Relationship Id="rId49" Type="http://schemas.openxmlformats.org/officeDocument/2006/relationships/image" Target="../media/image407.png"/><Relationship Id="rId50" Type="http://schemas.openxmlformats.org/officeDocument/2006/relationships/image" Target="../media/image408.png"/><Relationship Id="rId51" Type="http://schemas.openxmlformats.org/officeDocument/2006/relationships/image" Target="../media/image409.png"/><Relationship Id="rId52" Type="http://schemas.openxmlformats.org/officeDocument/2006/relationships/image" Target="../media/image410.png"/><Relationship Id="rId53" Type="http://schemas.openxmlformats.org/officeDocument/2006/relationships/image" Target="../media/image411.png"/><Relationship Id="rId54" Type="http://schemas.openxmlformats.org/officeDocument/2006/relationships/image" Target="../media/image412.png"/><Relationship Id="rId55" Type="http://schemas.openxmlformats.org/officeDocument/2006/relationships/image" Target="../media/image413.png"/><Relationship Id="rId56" Type="http://schemas.openxmlformats.org/officeDocument/2006/relationships/image" Target="../media/image414.png"/><Relationship Id="rId57" Type="http://schemas.openxmlformats.org/officeDocument/2006/relationships/image" Target="../media/image415.png"/><Relationship Id="rId58" Type="http://schemas.openxmlformats.org/officeDocument/2006/relationships/image" Target="../media/image416.png"/><Relationship Id="rId59" Type="http://schemas.openxmlformats.org/officeDocument/2006/relationships/image" Target="../media/image417.png"/><Relationship Id="rId60" Type="http://schemas.openxmlformats.org/officeDocument/2006/relationships/image" Target="../media/image418.png"/><Relationship Id="rId61" Type="http://schemas.openxmlformats.org/officeDocument/2006/relationships/image" Target="../media/image419.png"/><Relationship Id="rId62" Type="http://schemas.openxmlformats.org/officeDocument/2006/relationships/image" Target="../media/image420.png"/><Relationship Id="rId63" Type="http://schemas.openxmlformats.org/officeDocument/2006/relationships/image" Target="../media/image421.png"/><Relationship Id="rId64" Type="http://schemas.openxmlformats.org/officeDocument/2006/relationships/image" Target="../media/image422.png"/><Relationship Id="rId65" Type="http://schemas.openxmlformats.org/officeDocument/2006/relationships/image" Target="../media/image423.png"/><Relationship Id="rId66" Type="http://schemas.openxmlformats.org/officeDocument/2006/relationships/image" Target="../media/image424.png"/><Relationship Id="rId67" Type="http://schemas.openxmlformats.org/officeDocument/2006/relationships/image" Target="../media/image425.png"/><Relationship Id="rId68" Type="http://schemas.openxmlformats.org/officeDocument/2006/relationships/image" Target="../media/image426.png"/><Relationship Id="rId69" Type="http://schemas.openxmlformats.org/officeDocument/2006/relationships/image" Target="../media/image427.png"/><Relationship Id="rId70" Type="http://schemas.openxmlformats.org/officeDocument/2006/relationships/image" Target="../media/image428.png"/><Relationship Id="rId71" Type="http://schemas.openxmlformats.org/officeDocument/2006/relationships/image" Target="../media/image429.png"/><Relationship Id="rId72" Type="http://schemas.openxmlformats.org/officeDocument/2006/relationships/image" Target="../media/image430.png"/><Relationship Id="rId73" Type="http://schemas.openxmlformats.org/officeDocument/2006/relationships/image" Target="../media/image431.png"/><Relationship Id="rId74" Type="http://schemas.openxmlformats.org/officeDocument/2006/relationships/image" Target="../media/image432.png"/><Relationship Id="rId75" Type="http://schemas.openxmlformats.org/officeDocument/2006/relationships/image" Target="../media/image433.png"/><Relationship Id="rId76" Type="http://schemas.openxmlformats.org/officeDocument/2006/relationships/image" Target="../media/image434.png"/><Relationship Id="rId77" Type="http://schemas.openxmlformats.org/officeDocument/2006/relationships/image" Target="../media/image435.png"/><Relationship Id="rId78" Type="http://schemas.openxmlformats.org/officeDocument/2006/relationships/image" Target="../media/image436.png"/><Relationship Id="rId79" Type="http://schemas.openxmlformats.org/officeDocument/2006/relationships/image" Target="../media/image437.png"/><Relationship Id="rId80" Type="http://schemas.openxmlformats.org/officeDocument/2006/relationships/image" Target="../media/image438.png"/><Relationship Id="rId81" Type="http://schemas.openxmlformats.org/officeDocument/2006/relationships/image" Target="../media/image439.png"/><Relationship Id="rId82" Type="http://schemas.openxmlformats.org/officeDocument/2006/relationships/image" Target="../media/image440.png"/><Relationship Id="rId83" Type="http://schemas.openxmlformats.org/officeDocument/2006/relationships/image" Target="../media/image441.png"/><Relationship Id="rId84" Type="http://schemas.openxmlformats.org/officeDocument/2006/relationships/image" Target="../media/image442.png"/><Relationship Id="rId85" Type="http://schemas.openxmlformats.org/officeDocument/2006/relationships/image" Target="../media/image443.png"/><Relationship Id="rId86" Type="http://schemas.openxmlformats.org/officeDocument/2006/relationships/image" Target="../media/image444.png"/><Relationship Id="rId87" Type="http://schemas.openxmlformats.org/officeDocument/2006/relationships/image" Target="../media/image445.png"/><Relationship Id="rId88" Type="http://schemas.openxmlformats.org/officeDocument/2006/relationships/image" Target="../media/image446.png"/><Relationship Id="rId89" Type="http://schemas.openxmlformats.org/officeDocument/2006/relationships/image" Target="../media/image447.png"/><Relationship Id="rId90" Type="http://schemas.openxmlformats.org/officeDocument/2006/relationships/image" Target="../media/image448.png"/><Relationship Id="rId91" Type="http://schemas.openxmlformats.org/officeDocument/2006/relationships/image" Target="../media/image449.png"/><Relationship Id="rId92" Type="http://schemas.openxmlformats.org/officeDocument/2006/relationships/image" Target="../media/image450.png"/><Relationship Id="rId93" Type="http://schemas.openxmlformats.org/officeDocument/2006/relationships/image" Target="../media/image451.png"/><Relationship Id="rId94" Type="http://schemas.openxmlformats.org/officeDocument/2006/relationships/image" Target="../media/image452.png"/><Relationship Id="rId95" Type="http://schemas.openxmlformats.org/officeDocument/2006/relationships/image" Target="../media/image453.png"/><Relationship Id="rId96" Type="http://schemas.openxmlformats.org/officeDocument/2006/relationships/image" Target="../media/image454.png"/><Relationship Id="rId97" Type="http://schemas.openxmlformats.org/officeDocument/2006/relationships/image" Target="../media/image455.png"/><Relationship Id="rId98" Type="http://schemas.openxmlformats.org/officeDocument/2006/relationships/image" Target="../media/image456.png"/><Relationship Id="rId99" Type="http://schemas.openxmlformats.org/officeDocument/2006/relationships/image" Target="../media/image457.png"/><Relationship Id="rId100" Type="http://schemas.openxmlformats.org/officeDocument/2006/relationships/image" Target="../media/image458.png"/><Relationship Id="rId101" Type="http://schemas.openxmlformats.org/officeDocument/2006/relationships/image" Target="../media/image459.png"/><Relationship Id="rId102" Type="http://schemas.openxmlformats.org/officeDocument/2006/relationships/image" Target="../media/image460.png"/><Relationship Id="rId103" Type="http://schemas.openxmlformats.org/officeDocument/2006/relationships/image" Target="../media/image461.png"/><Relationship Id="rId104" Type="http://schemas.openxmlformats.org/officeDocument/2006/relationships/image" Target="../media/image462.png"/><Relationship Id="rId105" Type="http://schemas.openxmlformats.org/officeDocument/2006/relationships/image" Target="../media/image463.png"/><Relationship Id="rId106" Type="http://schemas.openxmlformats.org/officeDocument/2006/relationships/image" Target="../media/image464.png"/><Relationship Id="rId107" Type="http://schemas.openxmlformats.org/officeDocument/2006/relationships/image" Target="../media/image465.png"/><Relationship Id="rId108" Type="http://schemas.openxmlformats.org/officeDocument/2006/relationships/image" Target="../media/image466.png"/><Relationship Id="rId109" Type="http://schemas.openxmlformats.org/officeDocument/2006/relationships/image" Target="../media/image467.png"/><Relationship Id="rId110" Type="http://schemas.openxmlformats.org/officeDocument/2006/relationships/image" Target="../media/image468.png"/><Relationship Id="rId111" Type="http://schemas.openxmlformats.org/officeDocument/2006/relationships/image" Target="../media/image469.png"/><Relationship Id="rId112" Type="http://schemas.openxmlformats.org/officeDocument/2006/relationships/image" Target="../media/image470.png"/><Relationship Id="rId113" Type="http://schemas.openxmlformats.org/officeDocument/2006/relationships/image" Target="../media/image471.png"/><Relationship Id="rId114" Type="http://schemas.openxmlformats.org/officeDocument/2006/relationships/image" Target="../media/image472.png"/><Relationship Id="rId115" Type="http://schemas.openxmlformats.org/officeDocument/2006/relationships/image" Target="../media/image473.png"/><Relationship Id="rId116" Type="http://schemas.openxmlformats.org/officeDocument/2006/relationships/image" Target="../media/image474.png"/><Relationship Id="rId117" Type="http://schemas.openxmlformats.org/officeDocument/2006/relationships/image" Target="../media/image475.png"/><Relationship Id="rId118" Type="http://schemas.openxmlformats.org/officeDocument/2006/relationships/image" Target="../media/image476.png"/><Relationship Id="rId119" Type="http://schemas.openxmlformats.org/officeDocument/2006/relationships/image" Target="../media/image477.png"/><Relationship Id="rId120" Type="http://schemas.openxmlformats.org/officeDocument/2006/relationships/image" Target="../media/image478.png"/><Relationship Id="rId121" Type="http://schemas.openxmlformats.org/officeDocument/2006/relationships/image" Target="../media/image479.png"/><Relationship Id="rId122" Type="http://schemas.openxmlformats.org/officeDocument/2006/relationships/image" Target="../media/image480.png"/><Relationship Id="rId123" Type="http://schemas.openxmlformats.org/officeDocument/2006/relationships/image" Target="../media/image481.png"/><Relationship Id="rId124" Type="http://schemas.openxmlformats.org/officeDocument/2006/relationships/image" Target="../media/image482.png"/><Relationship Id="rId125" Type="http://schemas.openxmlformats.org/officeDocument/2006/relationships/image" Target="../media/image483.png"/><Relationship Id="rId126" Type="http://schemas.openxmlformats.org/officeDocument/2006/relationships/image" Target="../media/image484.png"/><Relationship Id="rId127" Type="http://schemas.openxmlformats.org/officeDocument/2006/relationships/image" Target="../media/image485.png"/><Relationship Id="rId128" Type="http://schemas.openxmlformats.org/officeDocument/2006/relationships/image" Target="../media/image486.png"/><Relationship Id="rId129" Type="http://schemas.openxmlformats.org/officeDocument/2006/relationships/image" Target="../media/image487.png"/><Relationship Id="rId130" Type="http://schemas.openxmlformats.org/officeDocument/2006/relationships/image" Target="../media/image488.png"/><Relationship Id="rId131" Type="http://schemas.openxmlformats.org/officeDocument/2006/relationships/image" Target="../media/image489.png"/><Relationship Id="rId132" Type="http://schemas.openxmlformats.org/officeDocument/2006/relationships/image" Target="../media/image490.pn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Relationship Id="rId4" Type="http://schemas.openxmlformats.org/officeDocument/2006/relationships/image" Target="../media/image491.png"/><Relationship Id="rId5" Type="http://schemas.openxmlformats.org/officeDocument/2006/relationships/image" Target="../media/image492.png"/><Relationship Id="rId6" Type="http://schemas.openxmlformats.org/officeDocument/2006/relationships/image" Target="../media/image493.png"/><Relationship Id="rId7" Type="http://schemas.openxmlformats.org/officeDocument/2006/relationships/image" Target="../media/image494.png"/><Relationship Id="rId8" Type="http://schemas.openxmlformats.org/officeDocument/2006/relationships/image" Target="../media/image495.png"/><Relationship Id="rId9" Type="http://schemas.openxmlformats.org/officeDocument/2006/relationships/image" Target="../media/image496.png"/><Relationship Id="rId10" Type="http://schemas.openxmlformats.org/officeDocument/2006/relationships/image" Target="../media/image497.png"/><Relationship Id="rId11" Type="http://schemas.openxmlformats.org/officeDocument/2006/relationships/image" Target="../media/image498.png"/><Relationship Id="rId12" Type="http://schemas.openxmlformats.org/officeDocument/2006/relationships/image" Target="../media/image499.png"/><Relationship Id="rId13" Type="http://schemas.openxmlformats.org/officeDocument/2006/relationships/image" Target="../media/image500.png"/><Relationship Id="rId14" Type="http://schemas.openxmlformats.org/officeDocument/2006/relationships/image" Target="../media/image501.png"/><Relationship Id="rId15" Type="http://schemas.openxmlformats.org/officeDocument/2006/relationships/image" Target="../media/image502.png"/><Relationship Id="rId16" Type="http://schemas.openxmlformats.org/officeDocument/2006/relationships/image" Target="../media/image503.png"/><Relationship Id="rId17" Type="http://schemas.openxmlformats.org/officeDocument/2006/relationships/image" Target="../media/image504.png"/><Relationship Id="rId18" Type="http://schemas.openxmlformats.org/officeDocument/2006/relationships/image" Target="../media/image505.png"/><Relationship Id="rId19" Type="http://schemas.openxmlformats.org/officeDocument/2006/relationships/image" Target="../media/image506.png"/><Relationship Id="rId20" Type="http://schemas.openxmlformats.org/officeDocument/2006/relationships/image" Target="../media/image507.png"/><Relationship Id="rId21" Type="http://schemas.openxmlformats.org/officeDocument/2006/relationships/image" Target="../media/image508.png"/><Relationship Id="rId22" Type="http://schemas.openxmlformats.org/officeDocument/2006/relationships/image" Target="../media/image509.png"/><Relationship Id="rId23" Type="http://schemas.openxmlformats.org/officeDocument/2006/relationships/image" Target="../media/image510.png"/><Relationship Id="rId24" Type="http://schemas.openxmlformats.org/officeDocument/2006/relationships/image" Target="../media/image511.png"/><Relationship Id="rId25" Type="http://schemas.openxmlformats.org/officeDocument/2006/relationships/image" Target="../media/image512.png"/><Relationship Id="rId26" Type="http://schemas.openxmlformats.org/officeDocument/2006/relationships/image" Target="../media/image513.png"/><Relationship Id="rId27" Type="http://schemas.openxmlformats.org/officeDocument/2006/relationships/image" Target="../media/image514.png"/><Relationship Id="rId28" Type="http://schemas.openxmlformats.org/officeDocument/2006/relationships/image" Target="../media/image515.png"/><Relationship Id="rId29" Type="http://schemas.openxmlformats.org/officeDocument/2006/relationships/image" Target="../media/image516.png"/><Relationship Id="rId30" Type="http://schemas.openxmlformats.org/officeDocument/2006/relationships/image" Target="../media/image517.png"/><Relationship Id="rId31" Type="http://schemas.openxmlformats.org/officeDocument/2006/relationships/image" Target="../media/image518.png"/><Relationship Id="rId32" Type="http://schemas.openxmlformats.org/officeDocument/2006/relationships/image" Target="../media/image519.png"/><Relationship Id="rId33" Type="http://schemas.openxmlformats.org/officeDocument/2006/relationships/image" Target="../media/image520.png"/><Relationship Id="rId34" Type="http://schemas.openxmlformats.org/officeDocument/2006/relationships/image" Target="../media/image521.png"/><Relationship Id="rId35" Type="http://schemas.openxmlformats.org/officeDocument/2006/relationships/image" Target="../media/image522.png"/><Relationship Id="rId36" Type="http://schemas.openxmlformats.org/officeDocument/2006/relationships/image" Target="../media/image523.png"/><Relationship Id="rId37" Type="http://schemas.openxmlformats.org/officeDocument/2006/relationships/image" Target="../media/image524.png"/><Relationship Id="rId38" Type="http://schemas.openxmlformats.org/officeDocument/2006/relationships/image" Target="../media/image525.png"/><Relationship Id="rId39" Type="http://schemas.openxmlformats.org/officeDocument/2006/relationships/image" Target="../media/image526.png"/><Relationship Id="rId40" Type="http://schemas.openxmlformats.org/officeDocument/2006/relationships/image" Target="../media/image527.png"/><Relationship Id="rId41" Type="http://schemas.openxmlformats.org/officeDocument/2006/relationships/image" Target="../media/image528.png"/><Relationship Id="rId42" Type="http://schemas.openxmlformats.org/officeDocument/2006/relationships/image" Target="../media/image529.png"/><Relationship Id="rId43" Type="http://schemas.openxmlformats.org/officeDocument/2006/relationships/image" Target="../media/image530.png"/><Relationship Id="rId44" Type="http://schemas.openxmlformats.org/officeDocument/2006/relationships/image" Target="../media/image531.png"/><Relationship Id="rId45" Type="http://schemas.openxmlformats.org/officeDocument/2006/relationships/image" Target="../media/image532.png"/><Relationship Id="rId46" Type="http://schemas.openxmlformats.org/officeDocument/2006/relationships/image" Target="../media/image533.png"/><Relationship Id="rId47" Type="http://schemas.openxmlformats.org/officeDocument/2006/relationships/image" Target="../media/image534.png"/><Relationship Id="rId48" Type="http://schemas.openxmlformats.org/officeDocument/2006/relationships/image" Target="../media/image535.png"/><Relationship Id="rId49" Type="http://schemas.openxmlformats.org/officeDocument/2006/relationships/image" Target="../media/image536.png"/><Relationship Id="rId50" Type="http://schemas.openxmlformats.org/officeDocument/2006/relationships/image" Target="../media/image537.png"/><Relationship Id="rId51" Type="http://schemas.openxmlformats.org/officeDocument/2006/relationships/image" Target="../media/image538.png"/><Relationship Id="rId52" Type="http://schemas.openxmlformats.org/officeDocument/2006/relationships/image" Target="../media/image539.png"/><Relationship Id="rId53" Type="http://schemas.openxmlformats.org/officeDocument/2006/relationships/image" Target="../media/image540.png"/><Relationship Id="rId54" Type="http://schemas.openxmlformats.org/officeDocument/2006/relationships/image" Target="../media/image541.png"/><Relationship Id="rId55" Type="http://schemas.openxmlformats.org/officeDocument/2006/relationships/image" Target="../media/image542.png"/><Relationship Id="rId56" Type="http://schemas.openxmlformats.org/officeDocument/2006/relationships/image" Target="../media/image543.png"/><Relationship Id="rId57" Type="http://schemas.openxmlformats.org/officeDocument/2006/relationships/image" Target="../media/image544.png"/><Relationship Id="rId58" Type="http://schemas.openxmlformats.org/officeDocument/2006/relationships/image" Target="../media/image545.png"/><Relationship Id="rId59" Type="http://schemas.openxmlformats.org/officeDocument/2006/relationships/image" Target="../media/image546.png"/><Relationship Id="rId60" Type="http://schemas.openxmlformats.org/officeDocument/2006/relationships/image" Target="../media/image547.png"/><Relationship Id="rId61" Type="http://schemas.openxmlformats.org/officeDocument/2006/relationships/image" Target="../media/image548.png"/><Relationship Id="rId62" Type="http://schemas.openxmlformats.org/officeDocument/2006/relationships/image" Target="../media/image549.png"/><Relationship Id="rId63" Type="http://schemas.openxmlformats.org/officeDocument/2006/relationships/image" Target="../media/image550.png"/><Relationship Id="rId64" Type="http://schemas.openxmlformats.org/officeDocument/2006/relationships/image" Target="../media/image551.png"/><Relationship Id="rId65" Type="http://schemas.openxmlformats.org/officeDocument/2006/relationships/image" Target="../media/image552.png"/><Relationship Id="rId66" Type="http://schemas.openxmlformats.org/officeDocument/2006/relationships/image" Target="../media/image553.png"/><Relationship Id="rId67" Type="http://schemas.openxmlformats.org/officeDocument/2006/relationships/image" Target="../media/image554.png"/><Relationship Id="rId68" Type="http://schemas.openxmlformats.org/officeDocument/2006/relationships/image" Target="../media/image555.png"/><Relationship Id="rId69" Type="http://schemas.openxmlformats.org/officeDocument/2006/relationships/image" Target="../media/image556.png"/><Relationship Id="rId70" Type="http://schemas.openxmlformats.org/officeDocument/2006/relationships/image" Target="../media/image557.png"/><Relationship Id="rId71" Type="http://schemas.openxmlformats.org/officeDocument/2006/relationships/image" Target="../media/image558.png"/><Relationship Id="rId72" Type="http://schemas.openxmlformats.org/officeDocument/2006/relationships/image" Target="../media/image559.png"/><Relationship Id="rId73" Type="http://schemas.openxmlformats.org/officeDocument/2006/relationships/image" Target="../media/image560.png"/><Relationship Id="rId74" Type="http://schemas.openxmlformats.org/officeDocument/2006/relationships/image" Target="../media/image561.png"/><Relationship Id="rId75" Type="http://schemas.openxmlformats.org/officeDocument/2006/relationships/image" Target="../media/image562.png"/><Relationship Id="rId76" Type="http://schemas.openxmlformats.org/officeDocument/2006/relationships/image" Target="../media/image563.png"/><Relationship Id="rId77" Type="http://schemas.openxmlformats.org/officeDocument/2006/relationships/image" Target="../media/image564.png"/><Relationship Id="rId78" Type="http://schemas.openxmlformats.org/officeDocument/2006/relationships/image" Target="../media/image565.png"/><Relationship Id="rId79" Type="http://schemas.openxmlformats.org/officeDocument/2006/relationships/image" Target="../media/image566.png"/><Relationship Id="rId80" Type="http://schemas.openxmlformats.org/officeDocument/2006/relationships/image" Target="../media/image567.png"/><Relationship Id="rId81" Type="http://schemas.openxmlformats.org/officeDocument/2006/relationships/image" Target="../media/image568.png"/><Relationship Id="rId82" Type="http://schemas.openxmlformats.org/officeDocument/2006/relationships/image" Target="../media/image569.png"/><Relationship Id="rId83" Type="http://schemas.openxmlformats.org/officeDocument/2006/relationships/image" Target="../media/image570.png"/><Relationship Id="rId84" Type="http://schemas.openxmlformats.org/officeDocument/2006/relationships/image" Target="../media/image571.png"/><Relationship Id="rId85" Type="http://schemas.openxmlformats.org/officeDocument/2006/relationships/image" Target="../media/image572.png"/><Relationship Id="rId86" Type="http://schemas.openxmlformats.org/officeDocument/2006/relationships/image" Target="../media/image573.png"/><Relationship Id="rId87" Type="http://schemas.openxmlformats.org/officeDocument/2006/relationships/image" Target="../media/image574.png"/><Relationship Id="rId88" Type="http://schemas.openxmlformats.org/officeDocument/2006/relationships/image" Target="../media/image575.png"/><Relationship Id="rId89" Type="http://schemas.openxmlformats.org/officeDocument/2006/relationships/image" Target="../media/image576.png"/><Relationship Id="rId90" Type="http://schemas.openxmlformats.org/officeDocument/2006/relationships/image" Target="../media/image577.png"/><Relationship Id="rId91" Type="http://schemas.openxmlformats.org/officeDocument/2006/relationships/image" Target="../media/image578.png"/><Relationship Id="rId92" Type="http://schemas.openxmlformats.org/officeDocument/2006/relationships/image" Target="../media/image579.png"/><Relationship Id="rId93" Type="http://schemas.openxmlformats.org/officeDocument/2006/relationships/image" Target="../media/image580.png"/><Relationship Id="rId94" Type="http://schemas.openxmlformats.org/officeDocument/2006/relationships/image" Target="../media/image581.png"/><Relationship Id="rId95" Type="http://schemas.openxmlformats.org/officeDocument/2006/relationships/image" Target="../media/image582.png"/><Relationship Id="rId96" Type="http://schemas.openxmlformats.org/officeDocument/2006/relationships/image" Target="../media/image583.png"/><Relationship Id="rId97" Type="http://schemas.openxmlformats.org/officeDocument/2006/relationships/image" Target="../media/image584.png"/><Relationship Id="rId98" Type="http://schemas.openxmlformats.org/officeDocument/2006/relationships/image" Target="../media/image585.png"/><Relationship Id="rId99" Type="http://schemas.openxmlformats.org/officeDocument/2006/relationships/image" Target="../media/image586.png"/><Relationship Id="rId100" Type="http://schemas.openxmlformats.org/officeDocument/2006/relationships/image" Target="../media/image587.png"/><Relationship Id="rId101" Type="http://schemas.openxmlformats.org/officeDocument/2006/relationships/image" Target="../media/image588.png"/><Relationship Id="rId102" Type="http://schemas.openxmlformats.org/officeDocument/2006/relationships/image" Target="../media/image589.png"/><Relationship Id="rId103" Type="http://schemas.openxmlformats.org/officeDocument/2006/relationships/image" Target="../media/image590.png"/><Relationship Id="rId104" Type="http://schemas.openxmlformats.org/officeDocument/2006/relationships/image" Target="../media/image591.png"/><Relationship Id="rId105" Type="http://schemas.openxmlformats.org/officeDocument/2006/relationships/image" Target="../media/image592.png"/><Relationship Id="rId106" Type="http://schemas.openxmlformats.org/officeDocument/2006/relationships/image" Target="../media/image593.png"/><Relationship Id="rId107" Type="http://schemas.openxmlformats.org/officeDocument/2006/relationships/image" Target="../media/image594.png"/><Relationship Id="rId108" Type="http://schemas.openxmlformats.org/officeDocument/2006/relationships/image" Target="../media/image595.png"/><Relationship Id="rId109" Type="http://schemas.openxmlformats.org/officeDocument/2006/relationships/image" Target="../media/image596.png"/><Relationship Id="rId110" Type="http://schemas.openxmlformats.org/officeDocument/2006/relationships/image" Target="../media/image597.png"/><Relationship Id="rId111" Type="http://schemas.openxmlformats.org/officeDocument/2006/relationships/image" Target="../media/image598.png"/><Relationship Id="rId112" Type="http://schemas.openxmlformats.org/officeDocument/2006/relationships/image" Target="../media/image599.png"/><Relationship Id="rId113" Type="http://schemas.openxmlformats.org/officeDocument/2006/relationships/image" Target="../media/image600.png"/><Relationship Id="rId114" Type="http://schemas.openxmlformats.org/officeDocument/2006/relationships/image" Target="../media/image601.png"/><Relationship Id="rId115" Type="http://schemas.openxmlformats.org/officeDocument/2006/relationships/image" Target="../media/image602.png"/><Relationship Id="rId116" Type="http://schemas.openxmlformats.org/officeDocument/2006/relationships/image" Target="../media/image603.pn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Relationship Id="rId4" Type="http://schemas.openxmlformats.org/officeDocument/2006/relationships/image" Target="../media/image604.png"/><Relationship Id="rId5" Type="http://schemas.openxmlformats.org/officeDocument/2006/relationships/image" Target="../media/image605.png"/><Relationship Id="rId6" Type="http://schemas.openxmlformats.org/officeDocument/2006/relationships/image" Target="../media/image606.png"/><Relationship Id="rId7" Type="http://schemas.openxmlformats.org/officeDocument/2006/relationships/image" Target="../media/image607.png"/><Relationship Id="rId8" Type="http://schemas.openxmlformats.org/officeDocument/2006/relationships/image" Target="../media/image608.png"/><Relationship Id="rId9" Type="http://schemas.openxmlformats.org/officeDocument/2006/relationships/image" Target="../media/image609.png"/><Relationship Id="rId10" Type="http://schemas.openxmlformats.org/officeDocument/2006/relationships/image" Target="../media/image610.png"/><Relationship Id="rId11" Type="http://schemas.openxmlformats.org/officeDocument/2006/relationships/image" Target="../media/image611.png"/><Relationship Id="rId12" Type="http://schemas.openxmlformats.org/officeDocument/2006/relationships/image" Target="../media/image612.png"/><Relationship Id="rId13" Type="http://schemas.openxmlformats.org/officeDocument/2006/relationships/image" Target="../media/image613.png"/><Relationship Id="rId14" Type="http://schemas.openxmlformats.org/officeDocument/2006/relationships/image" Target="../media/image614.png"/><Relationship Id="rId15" Type="http://schemas.openxmlformats.org/officeDocument/2006/relationships/image" Target="../media/image615.png"/><Relationship Id="rId16" Type="http://schemas.openxmlformats.org/officeDocument/2006/relationships/image" Target="../media/image616.png"/><Relationship Id="rId17" Type="http://schemas.openxmlformats.org/officeDocument/2006/relationships/image" Target="../media/image617.png"/><Relationship Id="rId18" Type="http://schemas.openxmlformats.org/officeDocument/2006/relationships/image" Target="../media/image618.png"/><Relationship Id="rId19" Type="http://schemas.openxmlformats.org/officeDocument/2006/relationships/image" Target="../media/image619.png"/><Relationship Id="rId20" Type="http://schemas.openxmlformats.org/officeDocument/2006/relationships/image" Target="../media/image620.png"/><Relationship Id="rId21" Type="http://schemas.openxmlformats.org/officeDocument/2006/relationships/image" Target="../media/image621.png"/><Relationship Id="rId22" Type="http://schemas.openxmlformats.org/officeDocument/2006/relationships/image" Target="../media/image622.png"/><Relationship Id="rId23" Type="http://schemas.openxmlformats.org/officeDocument/2006/relationships/image" Target="../media/image623.png"/><Relationship Id="rId24" Type="http://schemas.openxmlformats.org/officeDocument/2006/relationships/image" Target="../media/image624.png"/><Relationship Id="rId25" Type="http://schemas.openxmlformats.org/officeDocument/2006/relationships/image" Target="../media/image625.png"/><Relationship Id="rId26" Type="http://schemas.openxmlformats.org/officeDocument/2006/relationships/image" Target="../media/image626.png"/><Relationship Id="rId27" Type="http://schemas.openxmlformats.org/officeDocument/2006/relationships/image" Target="../media/image627.png"/><Relationship Id="rId28" Type="http://schemas.openxmlformats.org/officeDocument/2006/relationships/image" Target="../media/image628.png"/><Relationship Id="rId29" Type="http://schemas.openxmlformats.org/officeDocument/2006/relationships/image" Target="../media/image629.png"/><Relationship Id="rId30" Type="http://schemas.openxmlformats.org/officeDocument/2006/relationships/image" Target="../media/image630.png"/><Relationship Id="rId31" Type="http://schemas.openxmlformats.org/officeDocument/2006/relationships/image" Target="../media/image631.png"/><Relationship Id="rId32" Type="http://schemas.openxmlformats.org/officeDocument/2006/relationships/image" Target="../media/image632.png"/><Relationship Id="rId33" Type="http://schemas.openxmlformats.org/officeDocument/2006/relationships/image" Target="../media/image633.png"/><Relationship Id="rId34" Type="http://schemas.openxmlformats.org/officeDocument/2006/relationships/image" Target="../media/image634.png"/><Relationship Id="rId35" Type="http://schemas.openxmlformats.org/officeDocument/2006/relationships/image" Target="../media/image635.png"/><Relationship Id="rId36" Type="http://schemas.openxmlformats.org/officeDocument/2006/relationships/image" Target="../media/image636.png"/><Relationship Id="rId37" Type="http://schemas.openxmlformats.org/officeDocument/2006/relationships/image" Target="../media/image637.png"/><Relationship Id="rId38" Type="http://schemas.openxmlformats.org/officeDocument/2006/relationships/image" Target="../media/image638.png"/><Relationship Id="rId39" Type="http://schemas.openxmlformats.org/officeDocument/2006/relationships/image" Target="../media/image639.png"/><Relationship Id="rId40" Type="http://schemas.openxmlformats.org/officeDocument/2006/relationships/image" Target="../media/image640.png"/><Relationship Id="rId41" Type="http://schemas.openxmlformats.org/officeDocument/2006/relationships/image" Target="../media/image641.png"/><Relationship Id="rId42" Type="http://schemas.openxmlformats.org/officeDocument/2006/relationships/image" Target="../media/image642.png"/><Relationship Id="rId43" Type="http://schemas.openxmlformats.org/officeDocument/2006/relationships/image" Target="../media/image643.png"/><Relationship Id="rId44" Type="http://schemas.openxmlformats.org/officeDocument/2006/relationships/image" Target="../media/image644.png"/><Relationship Id="rId45" Type="http://schemas.openxmlformats.org/officeDocument/2006/relationships/image" Target="../media/image645.png"/><Relationship Id="rId46" Type="http://schemas.openxmlformats.org/officeDocument/2006/relationships/image" Target="../media/image646.png"/><Relationship Id="rId47" Type="http://schemas.openxmlformats.org/officeDocument/2006/relationships/image" Target="../media/image647.png"/><Relationship Id="rId48" Type="http://schemas.openxmlformats.org/officeDocument/2006/relationships/image" Target="../media/image648.png"/><Relationship Id="rId49" Type="http://schemas.openxmlformats.org/officeDocument/2006/relationships/image" Target="../media/image649.png"/><Relationship Id="rId50" Type="http://schemas.openxmlformats.org/officeDocument/2006/relationships/image" Target="../media/image650.png"/><Relationship Id="rId51" Type="http://schemas.openxmlformats.org/officeDocument/2006/relationships/image" Target="../media/image651.png"/><Relationship Id="rId52" Type="http://schemas.openxmlformats.org/officeDocument/2006/relationships/image" Target="../media/image652.png"/><Relationship Id="rId53" Type="http://schemas.openxmlformats.org/officeDocument/2006/relationships/image" Target="../media/image653.png"/><Relationship Id="rId54" Type="http://schemas.openxmlformats.org/officeDocument/2006/relationships/image" Target="../media/image654.png"/><Relationship Id="rId55" Type="http://schemas.openxmlformats.org/officeDocument/2006/relationships/image" Target="../media/image655.png"/><Relationship Id="rId56" Type="http://schemas.openxmlformats.org/officeDocument/2006/relationships/image" Target="../media/image656.png"/><Relationship Id="rId57" Type="http://schemas.openxmlformats.org/officeDocument/2006/relationships/image" Target="../media/image657.png"/><Relationship Id="rId58" Type="http://schemas.openxmlformats.org/officeDocument/2006/relationships/image" Target="../media/image658.png"/><Relationship Id="rId59" Type="http://schemas.openxmlformats.org/officeDocument/2006/relationships/image" Target="../media/image659.png"/><Relationship Id="rId60" Type="http://schemas.openxmlformats.org/officeDocument/2006/relationships/image" Target="../media/image660.png"/><Relationship Id="rId61" Type="http://schemas.openxmlformats.org/officeDocument/2006/relationships/image" Target="../media/image661.png"/><Relationship Id="rId62" Type="http://schemas.openxmlformats.org/officeDocument/2006/relationships/image" Target="../media/image662.png"/><Relationship Id="rId63" Type="http://schemas.openxmlformats.org/officeDocument/2006/relationships/image" Target="../media/image663.png"/><Relationship Id="rId64" Type="http://schemas.openxmlformats.org/officeDocument/2006/relationships/image" Target="../media/image664.png"/><Relationship Id="rId65" Type="http://schemas.openxmlformats.org/officeDocument/2006/relationships/image" Target="../media/image665.png"/><Relationship Id="rId66" Type="http://schemas.openxmlformats.org/officeDocument/2006/relationships/image" Target="../media/image666.png"/><Relationship Id="rId67" Type="http://schemas.openxmlformats.org/officeDocument/2006/relationships/image" Target="../media/image667.png"/><Relationship Id="rId68" Type="http://schemas.openxmlformats.org/officeDocument/2006/relationships/image" Target="../media/image668.png"/><Relationship Id="rId69" Type="http://schemas.openxmlformats.org/officeDocument/2006/relationships/image" Target="../media/image669.png"/><Relationship Id="rId70" Type="http://schemas.openxmlformats.org/officeDocument/2006/relationships/image" Target="../media/image670.png"/><Relationship Id="rId71" Type="http://schemas.openxmlformats.org/officeDocument/2006/relationships/image" Target="../media/image671.png"/><Relationship Id="rId72" Type="http://schemas.openxmlformats.org/officeDocument/2006/relationships/image" Target="../media/image672.png"/><Relationship Id="rId73" Type="http://schemas.openxmlformats.org/officeDocument/2006/relationships/image" Target="../media/image673.png"/><Relationship Id="rId74" Type="http://schemas.openxmlformats.org/officeDocument/2006/relationships/image" Target="../media/image674.png"/><Relationship Id="rId75" Type="http://schemas.openxmlformats.org/officeDocument/2006/relationships/image" Target="../media/image675.png"/><Relationship Id="rId76" Type="http://schemas.openxmlformats.org/officeDocument/2006/relationships/image" Target="../media/image676.png"/><Relationship Id="rId77" Type="http://schemas.openxmlformats.org/officeDocument/2006/relationships/image" Target="../media/image677.png"/><Relationship Id="rId78" Type="http://schemas.openxmlformats.org/officeDocument/2006/relationships/image" Target="../media/image678.png"/><Relationship Id="rId79" Type="http://schemas.openxmlformats.org/officeDocument/2006/relationships/image" Target="../media/image679.png"/><Relationship Id="rId80" Type="http://schemas.openxmlformats.org/officeDocument/2006/relationships/image" Target="../media/image680.png"/><Relationship Id="rId81" Type="http://schemas.openxmlformats.org/officeDocument/2006/relationships/image" Target="../media/image681.png"/><Relationship Id="rId82" Type="http://schemas.openxmlformats.org/officeDocument/2006/relationships/image" Target="../media/image682.png"/><Relationship Id="rId83" Type="http://schemas.openxmlformats.org/officeDocument/2006/relationships/image" Target="../media/image683.png"/><Relationship Id="rId84" Type="http://schemas.openxmlformats.org/officeDocument/2006/relationships/image" Target="../media/image684.png"/><Relationship Id="rId85" Type="http://schemas.openxmlformats.org/officeDocument/2006/relationships/image" Target="../media/image685.png"/><Relationship Id="rId86" Type="http://schemas.openxmlformats.org/officeDocument/2006/relationships/image" Target="../media/image686.png"/><Relationship Id="rId87" Type="http://schemas.openxmlformats.org/officeDocument/2006/relationships/image" Target="../media/image687.png"/><Relationship Id="rId88" Type="http://schemas.openxmlformats.org/officeDocument/2006/relationships/image" Target="../media/image688.png"/><Relationship Id="rId89" Type="http://schemas.openxmlformats.org/officeDocument/2006/relationships/image" Target="../media/image689.png"/><Relationship Id="rId90" Type="http://schemas.openxmlformats.org/officeDocument/2006/relationships/image" Target="../media/image690.png"/><Relationship Id="rId91" Type="http://schemas.openxmlformats.org/officeDocument/2006/relationships/image" Target="../media/image691.png"/><Relationship Id="rId92" Type="http://schemas.openxmlformats.org/officeDocument/2006/relationships/image" Target="../media/image692.png"/><Relationship Id="rId93" Type="http://schemas.openxmlformats.org/officeDocument/2006/relationships/image" Target="../media/image693.png"/><Relationship Id="rId94" Type="http://schemas.openxmlformats.org/officeDocument/2006/relationships/image" Target="../media/image694.png"/><Relationship Id="rId95" Type="http://schemas.openxmlformats.org/officeDocument/2006/relationships/image" Target="../media/image695.png"/><Relationship Id="rId96" Type="http://schemas.openxmlformats.org/officeDocument/2006/relationships/image" Target="../media/image696.png"/><Relationship Id="rId97" Type="http://schemas.openxmlformats.org/officeDocument/2006/relationships/image" Target="../media/image697.png"/><Relationship Id="rId98" Type="http://schemas.openxmlformats.org/officeDocument/2006/relationships/image" Target="../media/image698.png"/><Relationship Id="rId99" Type="http://schemas.openxmlformats.org/officeDocument/2006/relationships/image" Target="../media/image699.png"/><Relationship Id="rId100" Type="http://schemas.openxmlformats.org/officeDocument/2006/relationships/image" Target="../media/image700.png"/><Relationship Id="rId101" Type="http://schemas.openxmlformats.org/officeDocument/2006/relationships/image" Target="../media/image701.png"/><Relationship Id="rId102" Type="http://schemas.openxmlformats.org/officeDocument/2006/relationships/image" Target="../media/image702.png"/><Relationship Id="rId103" Type="http://schemas.openxmlformats.org/officeDocument/2006/relationships/image" Target="../media/image703.png"/><Relationship Id="rId104" Type="http://schemas.openxmlformats.org/officeDocument/2006/relationships/image" Target="../media/image704.png"/><Relationship Id="rId105" Type="http://schemas.openxmlformats.org/officeDocument/2006/relationships/image" Target="../media/image598.png"/><Relationship Id="rId106" Type="http://schemas.openxmlformats.org/officeDocument/2006/relationships/image" Target="../media/image705.png"/><Relationship Id="rId107" Type="http://schemas.openxmlformats.org/officeDocument/2006/relationships/image" Target="../media/image706.png"/><Relationship Id="rId108" Type="http://schemas.openxmlformats.org/officeDocument/2006/relationships/image" Target="../media/image707.png"/><Relationship Id="rId109" Type="http://schemas.openxmlformats.org/officeDocument/2006/relationships/image" Target="../media/image708.png"/><Relationship Id="rId110" Type="http://schemas.openxmlformats.org/officeDocument/2006/relationships/image" Target="../media/image709.png"/><Relationship Id="rId111" Type="http://schemas.openxmlformats.org/officeDocument/2006/relationships/image" Target="../media/image710.png"/><Relationship Id="rId112" Type="http://schemas.openxmlformats.org/officeDocument/2006/relationships/image" Target="../media/image711.png"/><Relationship Id="rId113" Type="http://schemas.openxmlformats.org/officeDocument/2006/relationships/image" Target="../media/image712.png"/><Relationship Id="rId114" Type="http://schemas.openxmlformats.org/officeDocument/2006/relationships/image" Target="../media/image713.png"/><Relationship Id="rId115" Type="http://schemas.openxmlformats.org/officeDocument/2006/relationships/image" Target="../media/image714.png"/><Relationship Id="rId116" Type="http://schemas.openxmlformats.org/officeDocument/2006/relationships/image" Target="../media/image715.png"/><Relationship Id="rId117" Type="http://schemas.openxmlformats.org/officeDocument/2006/relationships/image" Target="../media/image716.png"/><Relationship Id="rId118" Type="http://schemas.openxmlformats.org/officeDocument/2006/relationships/image" Target="../media/image717.png"/><Relationship Id="rId119" Type="http://schemas.openxmlformats.org/officeDocument/2006/relationships/image" Target="../media/image718.png"/><Relationship Id="rId120" Type="http://schemas.openxmlformats.org/officeDocument/2006/relationships/image" Target="../media/image719.png"/><Relationship Id="rId121" Type="http://schemas.openxmlformats.org/officeDocument/2006/relationships/image" Target="../media/image720.png"/><Relationship Id="rId122" Type="http://schemas.openxmlformats.org/officeDocument/2006/relationships/image" Target="../media/image721.png"/><Relationship Id="rId123" Type="http://schemas.openxmlformats.org/officeDocument/2006/relationships/image" Target="../media/image722.png"/><Relationship Id="rId124" Type="http://schemas.openxmlformats.org/officeDocument/2006/relationships/image" Target="../media/image723.png"/><Relationship Id="rId125" Type="http://schemas.openxmlformats.org/officeDocument/2006/relationships/image" Target="../media/image724.png"/><Relationship Id="rId126" Type="http://schemas.openxmlformats.org/officeDocument/2006/relationships/image" Target="../media/image725.png"/><Relationship Id="rId127" Type="http://schemas.openxmlformats.org/officeDocument/2006/relationships/image" Target="../media/image726.png"/><Relationship Id="rId128" Type="http://schemas.openxmlformats.org/officeDocument/2006/relationships/image" Target="../media/image727.png"/><Relationship Id="rId129" Type="http://schemas.openxmlformats.org/officeDocument/2006/relationships/image" Target="../media/image728.png"/><Relationship Id="rId130" Type="http://schemas.openxmlformats.org/officeDocument/2006/relationships/image" Target="../media/image729.png"/><Relationship Id="rId131" Type="http://schemas.openxmlformats.org/officeDocument/2006/relationships/image" Target="../media/image730.png"/><Relationship Id="rId132" Type="http://schemas.openxmlformats.org/officeDocument/2006/relationships/image" Target="../media/image731.png"/><Relationship Id="rId133" Type="http://schemas.openxmlformats.org/officeDocument/2006/relationships/image" Target="../media/image732.png"/><Relationship Id="rId134" Type="http://schemas.openxmlformats.org/officeDocument/2006/relationships/image" Target="../media/image733.png"/><Relationship Id="rId135" Type="http://schemas.openxmlformats.org/officeDocument/2006/relationships/image" Target="../media/image734.png"/><Relationship Id="rId136" Type="http://schemas.openxmlformats.org/officeDocument/2006/relationships/image" Target="../media/image735.png"/><Relationship Id="rId137" Type="http://schemas.openxmlformats.org/officeDocument/2006/relationships/image" Target="../media/image736.png"/><Relationship Id="rId138" Type="http://schemas.openxmlformats.org/officeDocument/2006/relationships/image" Target="../media/image737.png"/><Relationship Id="rId139" Type="http://schemas.openxmlformats.org/officeDocument/2006/relationships/image" Target="../media/image738.png"/><Relationship Id="rId140" Type="http://schemas.openxmlformats.org/officeDocument/2006/relationships/image" Target="../media/image739.png"/><Relationship Id="rId141" Type="http://schemas.openxmlformats.org/officeDocument/2006/relationships/image" Target="../media/image740.png"/><Relationship Id="rId142" Type="http://schemas.openxmlformats.org/officeDocument/2006/relationships/image" Target="../media/image741.png"/><Relationship Id="rId143" Type="http://schemas.openxmlformats.org/officeDocument/2006/relationships/image" Target="../media/image742.png"/><Relationship Id="rId144" Type="http://schemas.openxmlformats.org/officeDocument/2006/relationships/image" Target="../media/image743.png"/><Relationship Id="rId145" Type="http://schemas.openxmlformats.org/officeDocument/2006/relationships/image" Target="../media/image744.png"/><Relationship Id="rId146" Type="http://schemas.openxmlformats.org/officeDocument/2006/relationships/image" Target="../media/image745.png"/><Relationship Id="rId147" Type="http://schemas.openxmlformats.org/officeDocument/2006/relationships/image" Target="../media/image746.png"/><Relationship Id="rId148" Type="http://schemas.openxmlformats.org/officeDocument/2006/relationships/image" Target="../media/image747.png"/><Relationship Id="rId149" Type="http://schemas.openxmlformats.org/officeDocument/2006/relationships/image" Target="../media/image748.png"/><Relationship Id="rId150" Type="http://schemas.openxmlformats.org/officeDocument/2006/relationships/image" Target="../media/image749.png"/><Relationship Id="rId151" Type="http://schemas.openxmlformats.org/officeDocument/2006/relationships/image" Target="../media/image750.png"/><Relationship Id="rId152" Type="http://schemas.openxmlformats.org/officeDocument/2006/relationships/image" Target="../media/image751.png"/><Relationship Id="rId153" Type="http://schemas.openxmlformats.org/officeDocument/2006/relationships/image" Target="../media/image752.png"/><Relationship Id="rId154" Type="http://schemas.openxmlformats.org/officeDocument/2006/relationships/image" Target="../media/image753.png"/><Relationship Id="rId155" Type="http://schemas.openxmlformats.org/officeDocument/2006/relationships/image" Target="../media/image754.png"/><Relationship Id="rId156" Type="http://schemas.openxmlformats.org/officeDocument/2006/relationships/image" Target="../media/image755.png"/><Relationship Id="rId157" Type="http://schemas.openxmlformats.org/officeDocument/2006/relationships/image" Target="../media/image756.png"/><Relationship Id="rId158" Type="http://schemas.openxmlformats.org/officeDocument/2006/relationships/image" Target="../media/image757.png"/><Relationship Id="rId159" Type="http://schemas.openxmlformats.org/officeDocument/2006/relationships/image" Target="../media/image758.png"/><Relationship Id="rId160" Type="http://schemas.openxmlformats.org/officeDocument/2006/relationships/image" Target="../media/image759.png"/><Relationship Id="rId161" Type="http://schemas.openxmlformats.org/officeDocument/2006/relationships/image" Target="../media/image760.png"/><Relationship Id="rId162" Type="http://schemas.openxmlformats.org/officeDocument/2006/relationships/image" Target="../media/image761.png"/><Relationship Id="rId163" Type="http://schemas.openxmlformats.org/officeDocument/2006/relationships/image" Target="../media/image762.png"/><Relationship Id="rId164" Type="http://schemas.openxmlformats.org/officeDocument/2006/relationships/image" Target="../media/image763.png"/><Relationship Id="rId165" Type="http://schemas.openxmlformats.org/officeDocument/2006/relationships/image" Target="../media/image764.png"/><Relationship Id="rId166" Type="http://schemas.openxmlformats.org/officeDocument/2006/relationships/image" Target="../media/image765.png"/><Relationship Id="rId167" Type="http://schemas.openxmlformats.org/officeDocument/2006/relationships/image" Target="../media/image766.png"/><Relationship Id="rId168" Type="http://schemas.openxmlformats.org/officeDocument/2006/relationships/image" Target="../media/image767.png"/><Relationship Id="rId169" Type="http://schemas.openxmlformats.org/officeDocument/2006/relationships/image" Target="../media/image768.png"/><Relationship Id="rId170" Type="http://schemas.openxmlformats.org/officeDocument/2006/relationships/image" Target="../media/image769.png"/><Relationship Id="rId171" Type="http://schemas.openxmlformats.org/officeDocument/2006/relationships/image" Target="../media/image770.png"/><Relationship Id="rId172" Type="http://schemas.openxmlformats.org/officeDocument/2006/relationships/image" Target="../media/image771.png"/><Relationship Id="rId173" Type="http://schemas.openxmlformats.org/officeDocument/2006/relationships/image" Target="../media/image772.png"/><Relationship Id="rId174" Type="http://schemas.openxmlformats.org/officeDocument/2006/relationships/image" Target="../media/image773.png"/><Relationship Id="rId175" Type="http://schemas.openxmlformats.org/officeDocument/2006/relationships/image" Target="../media/image774.png"/><Relationship Id="rId176" Type="http://schemas.openxmlformats.org/officeDocument/2006/relationships/image" Target="../media/image775.png"/><Relationship Id="rId177" Type="http://schemas.openxmlformats.org/officeDocument/2006/relationships/image" Target="../media/image776.png"/><Relationship Id="rId178" Type="http://schemas.openxmlformats.org/officeDocument/2006/relationships/image" Target="../media/image777.png"/><Relationship Id="rId179" Type="http://schemas.openxmlformats.org/officeDocument/2006/relationships/image" Target="../media/image778.png"/><Relationship Id="rId180" Type="http://schemas.openxmlformats.org/officeDocument/2006/relationships/image" Target="../media/image779.png"/><Relationship Id="rId181" Type="http://schemas.openxmlformats.org/officeDocument/2006/relationships/image" Target="../media/image780.png"/><Relationship Id="rId182" Type="http://schemas.openxmlformats.org/officeDocument/2006/relationships/image" Target="../media/image781.png"/><Relationship Id="rId183" Type="http://schemas.openxmlformats.org/officeDocument/2006/relationships/image" Target="../media/image782.png"/><Relationship Id="rId184" Type="http://schemas.openxmlformats.org/officeDocument/2006/relationships/image" Target="../media/image783.png"/><Relationship Id="rId185" Type="http://schemas.openxmlformats.org/officeDocument/2006/relationships/image" Target="../media/image784.png"/><Relationship Id="rId186" Type="http://schemas.openxmlformats.org/officeDocument/2006/relationships/image" Target="../media/image785.png"/><Relationship Id="rId187" Type="http://schemas.openxmlformats.org/officeDocument/2006/relationships/image" Target="../media/image786.png"/><Relationship Id="rId188" Type="http://schemas.openxmlformats.org/officeDocument/2006/relationships/image" Target="../media/image787.png"/><Relationship Id="rId189" Type="http://schemas.openxmlformats.org/officeDocument/2006/relationships/image" Target="../media/image788.png"/><Relationship Id="rId190" Type="http://schemas.openxmlformats.org/officeDocument/2006/relationships/image" Target="../media/image789.png"/><Relationship Id="rId191" Type="http://schemas.openxmlformats.org/officeDocument/2006/relationships/image" Target="../media/image790.png"/><Relationship Id="rId192" Type="http://schemas.openxmlformats.org/officeDocument/2006/relationships/image" Target="../media/image791.png"/><Relationship Id="rId193" Type="http://schemas.openxmlformats.org/officeDocument/2006/relationships/image" Target="../media/image792.png"/><Relationship Id="rId194" Type="http://schemas.openxmlformats.org/officeDocument/2006/relationships/image" Target="../media/image793.png"/><Relationship Id="rId195" Type="http://schemas.openxmlformats.org/officeDocument/2006/relationships/image" Target="../media/image794.png"/><Relationship Id="rId196" Type="http://schemas.openxmlformats.org/officeDocument/2006/relationships/image" Target="../media/image795.png"/><Relationship Id="rId197" Type="http://schemas.openxmlformats.org/officeDocument/2006/relationships/image" Target="../media/image796.png"/><Relationship Id="rId198" Type="http://schemas.openxmlformats.org/officeDocument/2006/relationships/image" Target="../media/image797.png"/><Relationship Id="rId199" Type="http://schemas.openxmlformats.org/officeDocument/2006/relationships/image" Target="../media/image798.png"/><Relationship Id="rId200" Type="http://schemas.openxmlformats.org/officeDocument/2006/relationships/image" Target="../media/image799.png"/><Relationship Id="rId201" Type="http://schemas.openxmlformats.org/officeDocument/2006/relationships/image" Target="../media/image800.png"/><Relationship Id="rId202" Type="http://schemas.openxmlformats.org/officeDocument/2006/relationships/image" Target="../media/image801.png"/><Relationship Id="rId203" Type="http://schemas.openxmlformats.org/officeDocument/2006/relationships/image" Target="../media/image802.png"/><Relationship Id="rId204" Type="http://schemas.openxmlformats.org/officeDocument/2006/relationships/image" Target="../media/image803.png"/><Relationship Id="rId205" Type="http://schemas.openxmlformats.org/officeDocument/2006/relationships/image" Target="../media/image804.png"/><Relationship Id="rId206" Type="http://schemas.openxmlformats.org/officeDocument/2006/relationships/image" Target="../media/image805.png"/><Relationship Id="rId207" Type="http://schemas.openxmlformats.org/officeDocument/2006/relationships/image" Target="../media/image806.png"/><Relationship Id="rId208" Type="http://schemas.openxmlformats.org/officeDocument/2006/relationships/image" Target="../media/image807.png"/><Relationship Id="rId209" Type="http://schemas.openxmlformats.org/officeDocument/2006/relationships/image" Target="../media/image808.png"/><Relationship Id="rId210" Type="http://schemas.openxmlformats.org/officeDocument/2006/relationships/image" Target="../media/image809.png"/><Relationship Id="rId211" Type="http://schemas.openxmlformats.org/officeDocument/2006/relationships/image" Target="../media/image810.png"/><Relationship Id="rId212" Type="http://schemas.openxmlformats.org/officeDocument/2006/relationships/image" Target="../media/image811.png"/><Relationship Id="rId213" Type="http://schemas.openxmlformats.org/officeDocument/2006/relationships/image" Target="../media/image812.png"/><Relationship Id="rId214" Type="http://schemas.openxmlformats.org/officeDocument/2006/relationships/image" Target="../media/image813.png"/><Relationship Id="rId215" Type="http://schemas.openxmlformats.org/officeDocument/2006/relationships/image" Target="../media/image814.png"/><Relationship Id="rId216" Type="http://schemas.openxmlformats.org/officeDocument/2006/relationships/image" Target="../media/image815.png"/><Relationship Id="rId217" Type="http://schemas.openxmlformats.org/officeDocument/2006/relationships/image" Target="../media/image816.png"/><Relationship Id="rId218" Type="http://schemas.openxmlformats.org/officeDocument/2006/relationships/image" Target="../media/image817.png"/><Relationship Id="rId219" Type="http://schemas.openxmlformats.org/officeDocument/2006/relationships/image" Target="../media/image818.png"/><Relationship Id="rId220" Type="http://schemas.openxmlformats.org/officeDocument/2006/relationships/image" Target="../media/image819.png"/><Relationship Id="rId221" Type="http://schemas.openxmlformats.org/officeDocument/2006/relationships/image" Target="../media/image820.png"/><Relationship Id="rId222" Type="http://schemas.openxmlformats.org/officeDocument/2006/relationships/image" Target="../media/image821.png"/><Relationship Id="rId223" Type="http://schemas.openxmlformats.org/officeDocument/2006/relationships/image" Target="../media/image822.png"/><Relationship Id="rId224" Type="http://schemas.openxmlformats.org/officeDocument/2006/relationships/image" Target="../media/image823.png"/><Relationship Id="rId225" Type="http://schemas.openxmlformats.org/officeDocument/2006/relationships/image" Target="../media/image824.pn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Relationship Id="rId4" Type="http://schemas.openxmlformats.org/officeDocument/2006/relationships/image" Target="../media/image8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2554535" name="Номер слайда 2"/>
          <p:cNvSpPr>
            <a:spLocks noGrp="1"/>
          </p:cNvSpPr>
          <p:nvPr>
            <p:ph type="sldNum" sz="quarter" idx="4"/>
          </p:nvPr>
        </p:nvSpPr>
        <p:spPr bwMode="auto">
          <a:xfrm>
            <a:off x="11418327" y="6356362"/>
            <a:ext cx="702819" cy="365125"/>
          </a:xfrm>
        </p:spPr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1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2398052" name="Скругленный прямоугольник 3"/>
          <p:cNvSpPr/>
          <p:nvPr/>
        </p:nvSpPr>
        <p:spPr bwMode="auto">
          <a:xfrm>
            <a:off x="947738" y="407926"/>
            <a:ext cx="2329852" cy="620919"/>
          </a:xfrm>
          <a:prstGeom prst="roundRect">
            <a:avLst>
              <a:gd name="adj" fmla="val 2422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771157451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2</a:t>
            </a:fld>
            <a:endParaRPr lang="ru-RU"/>
          </a:p>
        </p:txBody>
      </p:sp>
      <p:sp>
        <p:nvSpPr>
          <p:cNvPr id="947901131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1260866" y="451168"/>
            <a:ext cx="2016723" cy="454025"/>
          </a:xfrm>
        </p:spPr>
        <p:txBody>
          <a:bodyPr/>
          <a:lstStyle/>
          <a:p>
            <a:pPr>
              <a:defRPr/>
            </a:pPr>
            <a:r>
              <a:rPr lang="ru-RU" sz="2000">
                <a:solidFill>
                  <a:schemeClr val="bg1"/>
                </a:solidFill>
                <a:latin typeface="Montserrat"/>
              </a:rPr>
              <a:t>ВВОДНЫЕ</a:t>
            </a:r>
            <a:endParaRPr/>
          </a:p>
        </p:txBody>
      </p:sp>
      <p:sp>
        <p:nvSpPr>
          <p:cNvPr id="291819715" name="TextBox 5"/>
          <p:cNvSpPr txBox="1"/>
          <p:nvPr/>
        </p:nvSpPr>
        <p:spPr bwMode="auto">
          <a:xfrm>
            <a:off x="857185" y="1973274"/>
            <a:ext cx="769830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bg1"/>
                </a:solidFill>
              </a:rPr>
              <a:t>Привет, участник </a:t>
            </a:r>
            <a:r>
              <a:rPr lang="ru-RU" b="1">
                <a:solidFill>
                  <a:schemeClr val="bg1"/>
                </a:solidFill>
              </a:rPr>
              <a:t>хакатона</a:t>
            </a:r>
            <a:r>
              <a:rPr lang="ru-RU" b="1">
                <a:solidFill>
                  <a:schemeClr val="bg1"/>
                </a:solidFill>
              </a:rPr>
              <a:t>!</a:t>
            </a:r>
            <a:br>
              <a:rPr lang="ru-RU">
                <a:solidFill>
                  <a:schemeClr val="bg1"/>
                </a:solidFill>
              </a:rPr>
            </a:br>
            <a:endParaRPr lang="ru-RU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>
                <a:solidFill>
                  <a:schemeClr val="bg1"/>
                </a:solidFill>
              </a:rPr>
              <a:t>Эта презентация — готовая основа для оформления решения команды. Внутри — примеры слайдов, логотипы, шрифты, цвета, иконки и различные графические элементы.</a:t>
            </a:r>
            <a:br>
              <a:rPr lang="ru-RU">
                <a:solidFill>
                  <a:schemeClr val="bg1"/>
                </a:solidFill>
              </a:rPr>
            </a:br>
            <a:endParaRPr lang="ru-RU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>
                <a:solidFill>
                  <a:schemeClr val="bg1"/>
                </a:solidFill>
              </a:rPr>
              <a:t>Можешь смело доверить дизайн этому шаблону и сосредоточить свою энергию и время на действительно важном — подготовке инновационного решения для твоей победы! </a:t>
            </a:r>
            <a:endParaRPr/>
          </a:p>
          <a:p>
            <a:pPr algn="l">
              <a:defRPr/>
            </a:pPr>
            <a:endParaRPr lang="ru-RU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>
                <a:solidFill>
                  <a:schemeClr val="bg1"/>
                </a:solidFill>
              </a:rPr>
              <a:t>Удачи! </a:t>
            </a:r>
            <a:endParaRPr/>
          </a:p>
          <a:p>
            <a:pPr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940846275" name="Прямоугольник 19"/>
          <p:cNvSpPr/>
          <p:nvPr/>
        </p:nvSpPr>
        <p:spPr bwMode="auto">
          <a:xfrm>
            <a:off x="1795144" y="5304563"/>
            <a:ext cx="8203394" cy="954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br>
              <a:rPr lang="ru-RU" sz="1850">
                <a:solidFill>
                  <a:srgbClr val="E4EAE9"/>
                </a:solidFill>
              </a:rPr>
            </a:br>
            <a:br>
              <a:rPr lang="ru-RU" sz="1850">
                <a:solidFill>
                  <a:srgbClr val="E4EAE9"/>
                </a:solidFill>
              </a:rPr>
            </a:br>
            <a:endParaRPr lang="ru-RU" sz="1850">
              <a:solidFill>
                <a:srgbClr val="E4EAE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0073228" name="Скругленный прямоугольник 17"/>
          <p:cNvSpPr/>
          <p:nvPr/>
        </p:nvSpPr>
        <p:spPr bwMode="auto">
          <a:xfrm>
            <a:off x="947738" y="1264038"/>
            <a:ext cx="3319334" cy="4936736"/>
          </a:xfrm>
          <a:prstGeom prst="roundRect">
            <a:avLst>
              <a:gd name="adj" fmla="val 9821"/>
            </a:avLst>
          </a:prstGeom>
          <a:solidFill>
            <a:srgbClr val="753A9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483580229" name="Номер слайда 2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3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1242480714" name="Прямоугольник 9"/>
          <p:cNvSpPr/>
          <p:nvPr/>
        </p:nvSpPr>
        <p:spPr bwMode="auto">
          <a:xfrm>
            <a:off x="1260866" y="1573919"/>
            <a:ext cx="2462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bg1"/>
                </a:solidFill>
              </a:rPr>
              <a:t>Титульный слайд </a:t>
            </a:r>
            <a:endParaRPr/>
          </a:p>
        </p:txBody>
      </p:sp>
      <p:sp>
        <p:nvSpPr>
          <p:cNvPr id="443203517" name="Прямоугольник 10"/>
          <p:cNvSpPr/>
          <p:nvPr/>
        </p:nvSpPr>
        <p:spPr bwMode="auto">
          <a:xfrm>
            <a:off x="1260866" y="2328089"/>
            <a:ext cx="2771455" cy="1302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600"/>
              </a:spcAft>
              <a:buClr>
                <a:srgbClr val="FD0C50"/>
              </a:buClr>
              <a:buFont typeface="Arial"/>
              <a:buChar char="•"/>
              <a:defRPr/>
            </a:pPr>
            <a:r>
              <a:rPr lang="ru-RU" sz="1300">
                <a:solidFill>
                  <a:schemeClr val="bg1"/>
                </a:solidFill>
              </a:rPr>
              <a:t>название команды </a:t>
            </a:r>
            <a:endParaRPr/>
          </a:p>
          <a:p>
            <a:pPr marL="285750" indent="-285750">
              <a:spcAft>
                <a:spcPts val="1600"/>
              </a:spcAft>
              <a:buClr>
                <a:srgbClr val="FD0C50"/>
              </a:buClr>
              <a:buFont typeface="Arial"/>
              <a:buChar char="•"/>
              <a:defRPr/>
            </a:pPr>
            <a:r>
              <a:rPr lang="ru-RU" sz="1300">
                <a:solidFill>
                  <a:schemeClr val="bg1"/>
                </a:solidFill>
              </a:rPr>
              <a:t>название задачи</a:t>
            </a:r>
            <a:endParaRPr/>
          </a:p>
          <a:p>
            <a:pPr marL="285750" indent="-285750">
              <a:spcAft>
                <a:spcPts val="1600"/>
              </a:spcAft>
              <a:buClr>
                <a:srgbClr val="FD0C50"/>
              </a:buClr>
              <a:buFont typeface="Arial"/>
              <a:buChar char="•"/>
              <a:defRPr/>
            </a:pPr>
            <a:r>
              <a:rPr lang="ru-RU" sz="1300">
                <a:solidFill>
                  <a:schemeClr val="bg1"/>
                </a:solidFill>
              </a:rPr>
              <a:t>логотип / логотипы постановщика задачи</a:t>
            </a:r>
            <a:endParaRPr/>
          </a:p>
        </p:txBody>
      </p:sp>
      <p:sp>
        <p:nvSpPr>
          <p:cNvPr id="1830345704" name="Заголовок 1"/>
          <p:cNvSpPr txBox="1"/>
          <p:nvPr/>
        </p:nvSpPr>
        <p:spPr bwMode="auto">
          <a:xfrm>
            <a:off x="1236717" y="5543212"/>
            <a:ext cx="3061920" cy="4667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 sz="1200" b="0" i="1">
                <a:solidFill>
                  <a:schemeClr val="accent2"/>
                </a:solidFill>
                <a:latin typeface="Montserrat"/>
              </a:rPr>
              <a:t>Обязательный блок</a:t>
            </a:r>
            <a:endParaRPr/>
          </a:p>
        </p:txBody>
      </p:sp>
      <p:sp>
        <p:nvSpPr>
          <p:cNvPr id="1121399594" name="Прямоугольник 19"/>
          <p:cNvSpPr/>
          <p:nvPr/>
        </p:nvSpPr>
        <p:spPr bwMode="auto">
          <a:xfrm>
            <a:off x="1236717" y="5179394"/>
            <a:ext cx="277145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buClr>
                <a:srgbClr val="FD0C50"/>
              </a:buClr>
              <a:defRPr/>
            </a:pPr>
            <a:r>
              <a:rPr lang="ru-RU" sz="1300" i="1">
                <a:solidFill>
                  <a:schemeClr val="accent2"/>
                </a:solidFill>
              </a:rPr>
              <a:t>Используй для оформления слайд 7</a:t>
            </a:r>
            <a:endParaRPr/>
          </a:p>
        </p:txBody>
      </p:sp>
      <p:sp>
        <p:nvSpPr>
          <p:cNvPr id="1468840522" name="Скругленный прямоугольник 20"/>
          <p:cNvSpPr/>
          <p:nvPr/>
        </p:nvSpPr>
        <p:spPr bwMode="auto">
          <a:xfrm>
            <a:off x="4667456" y="1264038"/>
            <a:ext cx="3319334" cy="4936736"/>
          </a:xfrm>
          <a:prstGeom prst="roundRect">
            <a:avLst>
              <a:gd name="adj" fmla="val 9821"/>
            </a:avLst>
          </a:prstGeom>
          <a:solidFill>
            <a:srgbClr val="753A9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259858805" name="Прямоугольник 21"/>
          <p:cNvSpPr/>
          <p:nvPr/>
        </p:nvSpPr>
        <p:spPr bwMode="auto">
          <a:xfrm>
            <a:off x="4982635" y="1573919"/>
            <a:ext cx="26949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bg1"/>
                </a:solidFill>
              </a:rPr>
              <a:t>Слайды про задачу </a:t>
            </a:r>
            <a:br>
              <a:rPr lang="ru-RU" b="1">
                <a:solidFill>
                  <a:schemeClr val="bg1"/>
                </a:solidFill>
              </a:rPr>
            </a:br>
            <a:r>
              <a:rPr lang="ru-RU" b="1">
                <a:solidFill>
                  <a:schemeClr val="bg1"/>
                </a:solidFill>
              </a:rPr>
              <a:t>и команду</a:t>
            </a:r>
            <a:endParaRPr/>
          </a:p>
        </p:txBody>
      </p:sp>
      <p:sp>
        <p:nvSpPr>
          <p:cNvPr id="89186873" name="Прямоугольник 22"/>
          <p:cNvSpPr/>
          <p:nvPr/>
        </p:nvSpPr>
        <p:spPr bwMode="auto">
          <a:xfrm>
            <a:off x="5014232" y="2328089"/>
            <a:ext cx="2771455" cy="2713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600"/>
              </a:spcAft>
              <a:buClr>
                <a:srgbClr val="FD0C50"/>
              </a:buClr>
              <a:buFont typeface="Arial"/>
              <a:buChar char="•"/>
              <a:defRPr/>
            </a:pPr>
            <a:r>
              <a:rPr lang="ru-RU" sz="1300">
                <a:solidFill>
                  <a:schemeClr val="bg1"/>
                </a:solidFill>
              </a:rPr>
              <a:t>описание сути и уникальности решения</a:t>
            </a:r>
            <a:endParaRPr/>
          </a:p>
          <a:p>
            <a:pPr marL="285750" indent="-285750">
              <a:spcAft>
                <a:spcPts val="1600"/>
              </a:spcAft>
              <a:buClr>
                <a:srgbClr val="FD0C50"/>
              </a:buClr>
              <a:buFont typeface="Arial"/>
              <a:buChar char="•"/>
              <a:defRPr/>
            </a:pPr>
            <a:r>
              <a:rPr lang="ru-RU" sz="1300">
                <a:solidFill>
                  <a:schemeClr val="bg1"/>
                </a:solidFill>
              </a:rPr>
              <a:t>план по дальнейшему развитию решения</a:t>
            </a:r>
            <a:endParaRPr/>
          </a:p>
          <a:p>
            <a:pPr marL="285750" indent="-285750">
              <a:spcAft>
                <a:spcPts val="1600"/>
              </a:spcAft>
              <a:buClr>
                <a:srgbClr val="FD0C50"/>
              </a:buClr>
              <a:buFont typeface="Arial"/>
              <a:buChar char="•"/>
              <a:defRPr/>
            </a:pPr>
            <a:r>
              <a:rPr lang="ru-RU" sz="1300">
                <a:solidFill>
                  <a:schemeClr val="bg1"/>
                </a:solidFill>
              </a:rPr>
              <a:t>ФИО и контактные данные всех участников</a:t>
            </a:r>
            <a:endParaRPr/>
          </a:p>
          <a:p>
            <a:pPr marL="285750" indent="-285750">
              <a:spcAft>
                <a:spcPts val="1600"/>
              </a:spcAft>
              <a:buClr>
                <a:srgbClr val="FD0C50"/>
              </a:buClr>
              <a:buFont typeface="Arial"/>
              <a:buChar char="•"/>
              <a:defRPr/>
            </a:pPr>
            <a:r>
              <a:rPr lang="ru-RU" sz="1300">
                <a:solidFill>
                  <a:schemeClr val="bg1"/>
                </a:solidFill>
              </a:rPr>
              <a:t>роли в команде</a:t>
            </a:r>
            <a:endParaRPr/>
          </a:p>
          <a:p>
            <a:pPr marL="285750" indent="-285750">
              <a:spcAft>
                <a:spcPts val="1600"/>
              </a:spcAft>
              <a:buClr>
                <a:srgbClr val="FD0C50"/>
              </a:buClr>
              <a:buFont typeface="Arial"/>
              <a:buChar char="•"/>
              <a:defRPr/>
            </a:pPr>
            <a:r>
              <a:rPr lang="ru-RU" sz="1300">
                <a:solidFill>
                  <a:schemeClr val="bg1"/>
                </a:solidFill>
              </a:rPr>
              <a:t>сложности и вызовы во время решения задачи</a:t>
            </a:r>
            <a:endParaRPr/>
          </a:p>
        </p:txBody>
      </p:sp>
      <p:sp>
        <p:nvSpPr>
          <p:cNvPr id="1328399161" name="Заголовок 1"/>
          <p:cNvSpPr txBox="1"/>
          <p:nvPr/>
        </p:nvSpPr>
        <p:spPr bwMode="auto">
          <a:xfrm>
            <a:off x="4958485" y="5543212"/>
            <a:ext cx="3061920" cy="4667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 sz="1200" b="0" i="1">
                <a:solidFill>
                  <a:schemeClr val="accent2"/>
                </a:solidFill>
                <a:latin typeface="Montserrat"/>
              </a:rPr>
              <a:t>Обязательный блок</a:t>
            </a:r>
            <a:endParaRPr/>
          </a:p>
        </p:txBody>
      </p:sp>
      <p:sp>
        <p:nvSpPr>
          <p:cNvPr id="521181255" name="Прямоугольник 26"/>
          <p:cNvSpPr/>
          <p:nvPr/>
        </p:nvSpPr>
        <p:spPr bwMode="auto">
          <a:xfrm>
            <a:off x="4982634" y="5159249"/>
            <a:ext cx="277145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buClr>
                <a:srgbClr val="FD0C50"/>
              </a:buClr>
              <a:defRPr/>
            </a:pPr>
            <a:r>
              <a:rPr lang="ru-RU" sz="1300" i="1">
                <a:solidFill>
                  <a:schemeClr val="accent2"/>
                </a:solidFill>
              </a:rPr>
              <a:t>Используй для оформления слайды 8-11</a:t>
            </a:r>
            <a:endParaRPr/>
          </a:p>
        </p:txBody>
      </p:sp>
      <p:sp>
        <p:nvSpPr>
          <p:cNvPr id="405425785" name="Скругленный прямоугольник 27"/>
          <p:cNvSpPr/>
          <p:nvPr/>
        </p:nvSpPr>
        <p:spPr bwMode="auto">
          <a:xfrm>
            <a:off x="8362126" y="1264038"/>
            <a:ext cx="3319334" cy="4936736"/>
          </a:xfrm>
          <a:prstGeom prst="roundRect">
            <a:avLst>
              <a:gd name="adj" fmla="val 9821"/>
            </a:avLst>
          </a:prstGeom>
          <a:solidFill>
            <a:srgbClr val="976BA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286556312" name="Прямоугольник 28"/>
          <p:cNvSpPr/>
          <p:nvPr/>
        </p:nvSpPr>
        <p:spPr bwMode="auto">
          <a:xfrm>
            <a:off x="8677305" y="1573919"/>
            <a:ext cx="19191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bg1"/>
                </a:solidFill>
              </a:rPr>
              <a:t>Презентация </a:t>
            </a:r>
            <a:br>
              <a:rPr lang="ru-RU" b="1">
                <a:solidFill>
                  <a:schemeClr val="bg1"/>
                </a:solidFill>
              </a:rPr>
            </a:br>
            <a:r>
              <a:rPr lang="ru-RU" b="1">
                <a:solidFill>
                  <a:schemeClr val="bg1"/>
                </a:solidFill>
              </a:rPr>
              <a:t>решения</a:t>
            </a:r>
            <a:endParaRPr/>
          </a:p>
        </p:txBody>
      </p:sp>
      <p:sp>
        <p:nvSpPr>
          <p:cNvPr id="1813240617" name="Прямоугольник 30"/>
          <p:cNvSpPr/>
          <p:nvPr/>
        </p:nvSpPr>
        <p:spPr bwMode="auto">
          <a:xfrm>
            <a:off x="8677305" y="2328089"/>
            <a:ext cx="2771455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D0C50"/>
              </a:buClr>
              <a:buFont typeface="Arial"/>
              <a:buChar char="•"/>
              <a:defRPr/>
            </a:pPr>
            <a:r>
              <a:rPr lang="ru-RU" sz="1300">
                <a:solidFill>
                  <a:schemeClr val="bg1"/>
                </a:solidFill>
              </a:rPr>
              <a:t>рекомендуемая структура полной презентации решения приведена </a:t>
            </a:r>
            <a:br>
              <a:rPr lang="ru-RU" sz="1300">
                <a:solidFill>
                  <a:schemeClr val="bg1"/>
                </a:solidFill>
              </a:rPr>
            </a:br>
            <a:r>
              <a:rPr lang="ru-RU" sz="1300">
                <a:solidFill>
                  <a:schemeClr val="bg1"/>
                </a:solidFill>
              </a:rPr>
              <a:t>на следующем слайде</a:t>
            </a:r>
            <a:endParaRPr/>
          </a:p>
          <a:p>
            <a:pPr marL="285750" indent="-285750">
              <a:buClr>
                <a:srgbClr val="FD0C50"/>
              </a:buClr>
              <a:buFont typeface="Arial"/>
              <a:buChar char="•"/>
              <a:defRPr/>
            </a:pPr>
            <a:endParaRPr lang="ru-RU" sz="1300">
              <a:solidFill>
                <a:schemeClr val="bg1"/>
              </a:solidFill>
            </a:endParaRPr>
          </a:p>
          <a:p>
            <a:pPr marL="285750" indent="-285750">
              <a:buClr>
                <a:srgbClr val="FD0C50"/>
              </a:buClr>
              <a:buFont typeface="Arial"/>
              <a:buChar char="•"/>
              <a:defRPr/>
            </a:pPr>
            <a:r>
              <a:rPr lang="ru-RU" sz="1300">
                <a:solidFill>
                  <a:schemeClr val="bg1"/>
                </a:solidFill>
              </a:rPr>
              <a:t>этот блок должен быть размещен после описанных общих  обязательных слайдов</a:t>
            </a:r>
            <a:endParaRPr/>
          </a:p>
        </p:txBody>
      </p:sp>
      <p:sp>
        <p:nvSpPr>
          <p:cNvPr id="1834432190" name="Прямоугольник 39"/>
          <p:cNvSpPr/>
          <p:nvPr/>
        </p:nvSpPr>
        <p:spPr bwMode="auto">
          <a:xfrm>
            <a:off x="8677305" y="5159248"/>
            <a:ext cx="277145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buClr>
                <a:srgbClr val="FD0C50"/>
              </a:buClr>
              <a:defRPr/>
            </a:pPr>
            <a:r>
              <a:rPr lang="ru-RU" sz="1300" i="1">
                <a:solidFill>
                  <a:schemeClr val="accent3">
                    <a:lumMod val="20000"/>
                    <a:lumOff val="80000"/>
                  </a:schemeClr>
                </a:solidFill>
              </a:rPr>
              <a:t>Используй для оформления шаблоны на слайдах 12-29</a:t>
            </a:r>
            <a:endParaRPr/>
          </a:p>
        </p:txBody>
      </p:sp>
      <p:sp>
        <p:nvSpPr>
          <p:cNvPr id="1909771665" name="Скругленный прямоугольник 1"/>
          <p:cNvSpPr/>
          <p:nvPr/>
        </p:nvSpPr>
        <p:spPr bwMode="auto">
          <a:xfrm>
            <a:off x="947738" y="407926"/>
            <a:ext cx="5148262" cy="620919"/>
          </a:xfrm>
          <a:prstGeom prst="roundRect">
            <a:avLst>
              <a:gd name="adj" fmla="val 2422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226394044" name="Заголовок 1"/>
          <p:cNvSpPr txBox="1"/>
          <p:nvPr/>
        </p:nvSpPr>
        <p:spPr bwMode="auto">
          <a:xfrm>
            <a:off x="1260866" y="451168"/>
            <a:ext cx="4558042" cy="4540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 sz="2000">
                <a:solidFill>
                  <a:schemeClr val="bg1"/>
                </a:solidFill>
                <a:latin typeface="Montserrat"/>
              </a:rPr>
              <a:t>СОДЕРЖАНИЕ ПРЕЗЕНТАЦИИ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6413366" name="Номер слайда 2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4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1056204966" name="Текст 62"/>
          <p:cNvSpPr>
            <a:spLocks noGrp="1"/>
          </p:cNvSpPr>
          <p:nvPr>
            <p:ph type="body" sz="quarter" idx="27"/>
          </p:nvPr>
        </p:nvSpPr>
        <p:spPr bwMode="auto">
          <a:xfrm>
            <a:off x="1528561" y="2649897"/>
            <a:ext cx="1817355" cy="816174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1600">
                <a:solidFill>
                  <a:schemeClr val="tx1"/>
                </a:solidFill>
              </a:rPr>
              <a:t>Подробное описание решения</a:t>
            </a:r>
            <a:endParaRPr/>
          </a:p>
        </p:txBody>
      </p:sp>
      <p:sp>
        <p:nvSpPr>
          <p:cNvPr id="715256807" name="Текст 63"/>
          <p:cNvSpPr>
            <a:spLocks noGrp="1"/>
          </p:cNvSpPr>
          <p:nvPr>
            <p:ph type="body" sz="quarter" idx="33"/>
          </p:nvPr>
        </p:nvSpPr>
        <p:spPr bwMode="auto">
          <a:xfrm>
            <a:off x="4110879" y="2649897"/>
            <a:ext cx="1850919" cy="776034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1600">
                <a:solidFill>
                  <a:schemeClr val="tx1"/>
                </a:solidFill>
              </a:rPr>
              <a:t>Маркетинговая часть решения</a:t>
            </a:r>
            <a:endParaRPr/>
          </a:p>
        </p:txBody>
      </p:sp>
      <p:sp>
        <p:nvSpPr>
          <p:cNvPr id="410087805" name="Текст 64"/>
          <p:cNvSpPr>
            <a:spLocks noGrp="1"/>
          </p:cNvSpPr>
          <p:nvPr>
            <p:ph type="body" sz="quarter" idx="35"/>
          </p:nvPr>
        </p:nvSpPr>
        <p:spPr bwMode="auto">
          <a:xfrm>
            <a:off x="6693198" y="2649897"/>
            <a:ext cx="1830508" cy="816174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1600">
                <a:solidFill>
                  <a:schemeClr val="tx1"/>
                </a:solidFill>
              </a:rPr>
              <a:t>Бизнесовая составляющая решения</a:t>
            </a:r>
            <a:endParaRPr/>
          </a:p>
        </p:txBody>
      </p:sp>
      <p:sp>
        <p:nvSpPr>
          <p:cNvPr id="2100082909" name="Текст 65"/>
          <p:cNvSpPr>
            <a:spLocks noGrp="1"/>
          </p:cNvSpPr>
          <p:nvPr>
            <p:ph type="body" sz="quarter" idx="37"/>
          </p:nvPr>
        </p:nvSpPr>
        <p:spPr bwMode="auto">
          <a:xfrm>
            <a:off x="1528562" y="4757145"/>
            <a:ext cx="1817354" cy="80061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1600">
                <a:solidFill>
                  <a:schemeClr val="tx1"/>
                </a:solidFill>
              </a:rPr>
              <a:t>Техническая проработка решения</a:t>
            </a:r>
            <a:endParaRPr/>
          </a:p>
        </p:txBody>
      </p:sp>
      <p:sp>
        <p:nvSpPr>
          <p:cNvPr id="1707318086" name="Текст 66"/>
          <p:cNvSpPr>
            <a:spLocks noGrp="1"/>
          </p:cNvSpPr>
          <p:nvPr>
            <p:ph type="body" sz="quarter" idx="39"/>
          </p:nvPr>
        </p:nvSpPr>
        <p:spPr bwMode="auto">
          <a:xfrm>
            <a:off x="4078087" y="4757145"/>
            <a:ext cx="1883712" cy="80061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1600">
                <a:solidFill>
                  <a:schemeClr val="tx1"/>
                </a:solidFill>
              </a:rPr>
              <a:t>Уникальность решения</a:t>
            </a:r>
            <a:endParaRPr/>
          </a:p>
        </p:txBody>
      </p:sp>
      <p:sp>
        <p:nvSpPr>
          <p:cNvPr id="1529640559" name="Текст 66"/>
          <p:cNvSpPr txBox="1"/>
          <p:nvPr/>
        </p:nvSpPr>
        <p:spPr bwMode="auto">
          <a:xfrm>
            <a:off x="6659232" y="4757145"/>
            <a:ext cx="1864473" cy="80061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1600">
                <a:solidFill>
                  <a:schemeClr val="tx1"/>
                </a:solidFill>
              </a:rPr>
              <a:t>Планы </a:t>
            </a:r>
            <a:br>
              <a:rPr lang="ru-RU" sz="1600">
                <a:solidFill>
                  <a:schemeClr val="tx1"/>
                </a:solidFill>
              </a:rPr>
            </a:br>
            <a:r>
              <a:rPr lang="ru-RU" sz="1600">
                <a:solidFill>
                  <a:schemeClr val="tx1"/>
                </a:solidFill>
              </a:rPr>
              <a:t>по развитию решения</a:t>
            </a:r>
            <a:endParaRPr/>
          </a:p>
        </p:txBody>
      </p:sp>
      <p:sp>
        <p:nvSpPr>
          <p:cNvPr id="1608970859" name="Заголовок 1"/>
          <p:cNvSpPr txBox="1"/>
          <p:nvPr/>
        </p:nvSpPr>
        <p:spPr bwMode="auto">
          <a:xfrm>
            <a:off x="1542416" y="1945277"/>
            <a:ext cx="1718251" cy="6407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 sz="3600">
                <a:solidFill>
                  <a:schemeClr val="accent1"/>
                </a:solidFill>
                <a:latin typeface="Montserrat"/>
              </a:rPr>
              <a:t>01</a:t>
            </a:r>
            <a:endParaRPr/>
          </a:p>
        </p:txBody>
      </p:sp>
      <p:sp>
        <p:nvSpPr>
          <p:cNvPr id="1505190495" name="Заголовок 1"/>
          <p:cNvSpPr txBox="1"/>
          <p:nvPr/>
        </p:nvSpPr>
        <p:spPr bwMode="auto">
          <a:xfrm>
            <a:off x="4110879" y="1945277"/>
            <a:ext cx="1718251" cy="6407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 sz="3600">
                <a:solidFill>
                  <a:schemeClr val="accent1"/>
                </a:solidFill>
                <a:latin typeface="Montserrat"/>
              </a:rPr>
              <a:t>02</a:t>
            </a:r>
            <a:endParaRPr/>
          </a:p>
        </p:txBody>
      </p:sp>
      <p:sp>
        <p:nvSpPr>
          <p:cNvPr id="637019122" name="Заголовок 1"/>
          <p:cNvSpPr txBox="1"/>
          <p:nvPr/>
        </p:nvSpPr>
        <p:spPr bwMode="auto">
          <a:xfrm>
            <a:off x="6718121" y="1945277"/>
            <a:ext cx="1718251" cy="6407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 sz="3600">
                <a:solidFill>
                  <a:schemeClr val="accent1"/>
                </a:solidFill>
                <a:latin typeface="Montserrat"/>
              </a:rPr>
              <a:t>03</a:t>
            </a:r>
            <a:endParaRPr/>
          </a:p>
        </p:txBody>
      </p:sp>
      <p:sp>
        <p:nvSpPr>
          <p:cNvPr id="169146407" name="Заголовок 1"/>
          <p:cNvSpPr txBox="1"/>
          <p:nvPr/>
        </p:nvSpPr>
        <p:spPr bwMode="auto">
          <a:xfrm>
            <a:off x="1542416" y="4051168"/>
            <a:ext cx="1718251" cy="6407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 sz="3600">
                <a:solidFill>
                  <a:schemeClr val="accent1"/>
                </a:solidFill>
                <a:latin typeface="Montserrat"/>
              </a:rPr>
              <a:t>04</a:t>
            </a:r>
            <a:endParaRPr/>
          </a:p>
        </p:txBody>
      </p:sp>
      <p:sp>
        <p:nvSpPr>
          <p:cNvPr id="455830863" name="Заголовок 1"/>
          <p:cNvSpPr txBox="1"/>
          <p:nvPr/>
        </p:nvSpPr>
        <p:spPr bwMode="auto">
          <a:xfrm>
            <a:off x="4110879" y="4051168"/>
            <a:ext cx="1718251" cy="6407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 sz="3600">
                <a:solidFill>
                  <a:schemeClr val="accent1"/>
                </a:solidFill>
                <a:latin typeface="Montserrat"/>
              </a:rPr>
              <a:t>05</a:t>
            </a:r>
            <a:endParaRPr/>
          </a:p>
        </p:txBody>
      </p:sp>
      <p:sp>
        <p:nvSpPr>
          <p:cNvPr id="1333161101" name="Заголовок 1"/>
          <p:cNvSpPr txBox="1"/>
          <p:nvPr/>
        </p:nvSpPr>
        <p:spPr bwMode="auto">
          <a:xfrm>
            <a:off x="6718121" y="4051168"/>
            <a:ext cx="1718251" cy="6407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 sz="3600">
                <a:solidFill>
                  <a:schemeClr val="accent1"/>
                </a:solidFill>
                <a:latin typeface="Montserrat"/>
              </a:rPr>
              <a:t>06</a:t>
            </a:r>
            <a:endParaRPr/>
          </a:p>
        </p:txBody>
      </p:sp>
      <p:sp>
        <p:nvSpPr>
          <p:cNvPr id="2131293791" name="Текст 62"/>
          <p:cNvSpPr txBox="1"/>
          <p:nvPr/>
        </p:nvSpPr>
        <p:spPr bwMode="auto">
          <a:xfrm>
            <a:off x="1260866" y="1186647"/>
            <a:ext cx="3977624" cy="44904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  <a:defRPr/>
            </a:pPr>
            <a:r>
              <a:rPr lang="ru-RU" sz="1600" b="1">
                <a:solidFill>
                  <a:schemeClr val="tx1"/>
                </a:solidFill>
                <a:latin typeface="Montserrat"/>
              </a:rPr>
              <a:t>Для продуктовых решений</a:t>
            </a:r>
            <a:endParaRPr/>
          </a:p>
        </p:txBody>
      </p:sp>
      <p:sp>
        <p:nvSpPr>
          <p:cNvPr id="286365423" name="Скругленный прямоугольник 9"/>
          <p:cNvSpPr/>
          <p:nvPr/>
        </p:nvSpPr>
        <p:spPr bwMode="auto">
          <a:xfrm>
            <a:off x="3904439" y="1793495"/>
            <a:ext cx="2360141" cy="1876461"/>
          </a:xfrm>
          <a:prstGeom prst="roundRect">
            <a:avLst>
              <a:gd name="adj" fmla="val 9821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039655276" name="Скругленный прямоугольник 10"/>
          <p:cNvSpPr/>
          <p:nvPr/>
        </p:nvSpPr>
        <p:spPr bwMode="auto">
          <a:xfrm>
            <a:off x="6499358" y="1793495"/>
            <a:ext cx="2360141" cy="1876461"/>
          </a:xfrm>
          <a:prstGeom prst="roundRect">
            <a:avLst>
              <a:gd name="adj" fmla="val 9821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079322999" name="Скругленный прямоугольник 11"/>
          <p:cNvSpPr/>
          <p:nvPr/>
        </p:nvSpPr>
        <p:spPr bwMode="auto">
          <a:xfrm>
            <a:off x="1346590" y="1793495"/>
            <a:ext cx="2360141" cy="1876461"/>
          </a:xfrm>
          <a:prstGeom prst="roundRect">
            <a:avLst>
              <a:gd name="adj" fmla="val 9821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320668337" name="Скругленный прямоугольник 12"/>
          <p:cNvSpPr/>
          <p:nvPr/>
        </p:nvSpPr>
        <p:spPr bwMode="auto">
          <a:xfrm>
            <a:off x="3904439" y="3844716"/>
            <a:ext cx="2360141" cy="1876461"/>
          </a:xfrm>
          <a:prstGeom prst="roundRect">
            <a:avLst>
              <a:gd name="adj" fmla="val 9821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039195030" name="Скругленный прямоугольник 13"/>
          <p:cNvSpPr/>
          <p:nvPr/>
        </p:nvSpPr>
        <p:spPr bwMode="auto">
          <a:xfrm>
            <a:off x="6499358" y="3844716"/>
            <a:ext cx="2360141" cy="1876461"/>
          </a:xfrm>
          <a:prstGeom prst="roundRect">
            <a:avLst>
              <a:gd name="adj" fmla="val 9821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2056514570" name="Скругленный прямоугольник 14"/>
          <p:cNvSpPr/>
          <p:nvPr/>
        </p:nvSpPr>
        <p:spPr bwMode="auto">
          <a:xfrm>
            <a:off x="1346590" y="3844716"/>
            <a:ext cx="2360141" cy="1876461"/>
          </a:xfrm>
          <a:prstGeom prst="roundRect">
            <a:avLst>
              <a:gd name="adj" fmla="val 9821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818853713" name="Скругленный прямоугольник 1"/>
          <p:cNvSpPr/>
          <p:nvPr/>
        </p:nvSpPr>
        <p:spPr bwMode="auto">
          <a:xfrm>
            <a:off x="947738" y="407926"/>
            <a:ext cx="7361872" cy="620919"/>
          </a:xfrm>
          <a:prstGeom prst="roundRect">
            <a:avLst>
              <a:gd name="adj" fmla="val 2422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431743697" name="Заголовок 1"/>
          <p:cNvSpPr txBox="1"/>
          <p:nvPr/>
        </p:nvSpPr>
        <p:spPr bwMode="auto">
          <a:xfrm>
            <a:off x="1260866" y="451168"/>
            <a:ext cx="7262838" cy="4540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 sz="2000">
                <a:solidFill>
                  <a:schemeClr val="bg1"/>
                </a:solidFill>
                <a:latin typeface="Montserrat"/>
              </a:rPr>
              <a:t>РЕКОМЕНДУЕМАЯ СТРУКТУРА ПРЕЗЕНТАЦИИ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8833789" name="Номер слайда 35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5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1477434626" name="Прямоугольник 2"/>
          <p:cNvSpPr/>
          <p:nvPr/>
        </p:nvSpPr>
        <p:spPr bwMode="auto">
          <a:xfrm>
            <a:off x="776393" y="2140781"/>
            <a:ext cx="1188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/>
            </a:pPr>
            <a:r>
              <a:rPr lang="ru-RU" sz="1600" b="1" cap="all">
                <a:solidFill>
                  <a:schemeClr val="accent5"/>
                </a:solidFill>
              </a:rPr>
              <a:t>Шрифт:</a:t>
            </a:r>
            <a:endParaRPr/>
          </a:p>
        </p:txBody>
      </p:sp>
      <p:sp>
        <p:nvSpPr>
          <p:cNvPr id="539051963" name="Прямоугольник 4"/>
          <p:cNvSpPr/>
          <p:nvPr/>
        </p:nvSpPr>
        <p:spPr bwMode="auto">
          <a:xfrm>
            <a:off x="776393" y="2869427"/>
            <a:ext cx="1188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/>
            </a:pPr>
            <a:r>
              <a:rPr lang="ru-RU" sz="1600" b="1" cap="all">
                <a:solidFill>
                  <a:schemeClr val="accent5"/>
                </a:solidFill>
              </a:rPr>
              <a:t>ЦВЕТА:</a:t>
            </a:r>
            <a:endParaRPr/>
          </a:p>
        </p:txBody>
      </p:sp>
      <p:sp>
        <p:nvSpPr>
          <p:cNvPr id="1942447031" name="TextBox 5"/>
          <p:cNvSpPr txBox="1"/>
          <p:nvPr/>
        </p:nvSpPr>
        <p:spPr bwMode="auto">
          <a:xfrm>
            <a:off x="1964393" y="2138006"/>
            <a:ext cx="69812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500"/>
              <a:t>Montserrat: </a:t>
            </a:r>
            <a:r>
              <a:rPr lang="ru-RU" sz="1500"/>
              <a:t> </a:t>
            </a:r>
            <a:r>
              <a:rPr lang="en-US" sz="1500" u="sng"/>
              <a:t>https://fonts-</a:t>
            </a:r>
            <a:r>
              <a:rPr lang="en-US" sz="1500" u="sng"/>
              <a:t>online.ru</a:t>
            </a:r>
            <a:r>
              <a:rPr lang="en-US" sz="1500" u="sng"/>
              <a:t>/fonts/</a:t>
            </a:r>
            <a:r>
              <a:rPr lang="en-US" sz="1500" u="sng"/>
              <a:t>montserrat</a:t>
            </a:r>
            <a:endParaRPr lang="ru-RU" sz="1500" u="sng"/>
          </a:p>
        </p:txBody>
      </p:sp>
      <p:sp>
        <p:nvSpPr>
          <p:cNvPr id="12565906" name="TextBox 25"/>
          <p:cNvSpPr txBox="1"/>
          <p:nvPr/>
        </p:nvSpPr>
        <p:spPr bwMode="auto">
          <a:xfrm>
            <a:off x="794913" y="3240175"/>
            <a:ext cx="78109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/>
              <a:t>акцентные</a:t>
            </a:r>
            <a:endParaRPr/>
          </a:p>
        </p:txBody>
      </p:sp>
      <p:sp>
        <p:nvSpPr>
          <p:cNvPr id="1959435685" name="TextBox 26"/>
          <p:cNvSpPr txBox="1"/>
          <p:nvPr/>
        </p:nvSpPr>
        <p:spPr bwMode="auto">
          <a:xfrm>
            <a:off x="794913" y="4735127"/>
            <a:ext cx="78109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/>
              <a:t>базовые</a:t>
            </a:r>
            <a:endParaRPr/>
          </a:p>
        </p:txBody>
      </p:sp>
      <p:cxnSp>
        <p:nvCxnSpPr>
          <p:cNvPr id="858509402" name="Прямая соединительная линия 29"/>
          <p:cNvCxnSpPr/>
          <p:nvPr/>
        </p:nvCxnSpPr>
        <p:spPr bwMode="auto">
          <a:xfrm>
            <a:off x="852334" y="2724169"/>
            <a:ext cx="10561173" cy="0"/>
          </a:xfrm>
          <a:prstGeom prst="line">
            <a:avLst/>
          </a:prstGeom>
          <a:ln w="25400">
            <a:solidFill>
              <a:schemeClr val="accent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435848" name="TextBox 32"/>
          <p:cNvSpPr txBox="1"/>
          <p:nvPr/>
        </p:nvSpPr>
        <p:spPr bwMode="auto">
          <a:xfrm>
            <a:off x="6389722" y="4770822"/>
            <a:ext cx="16195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50" i="1">
                <a:solidFill>
                  <a:schemeClr val="accent5"/>
                </a:solidFill>
                <a:latin typeface="Montserrat Medium"/>
              </a:rPr>
              <a:t>Цветовая схема уже установлена </a:t>
            </a:r>
            <a:br>
              <a:rPr lang="ru-RU" sz="1050" i="1">
                <a:solidFill>
                  <a:schemeClr val="accent5"/>
                </a:solidFill>
                <a:latin typeface="Montserrat Medium"/>
              </a:rPr>
            </a:br>
            <a:r>
              <a:rPr lang="ru-RU" sz="1050" i="1">
                <a:solidFill>
                  <a:schemeClr val="accent5"/>
                </a:solidFill>
                <a:latin typeface="Montserrat Medium"/>
              </a:rPr>
              <a:t>в этом документе</a:t>
            </a:r>
            <a:endParaRPr/>
          </a:p>
        </p:txBody>
      </p:sp>
      <p:pic>
        <p:nvPicPr>
          <p:cNvPr id="1229020925" name="Рисунок 19"/>
          <p:cNvPicPr>
            <a:picLocks noChangeAspect="1"/>
          </p:cNvPicPr>
          <p:nvPr/>
        </p:nvPicPr>
        <p:blipFill rotWithShape="1">
          <a:blip r:embed="rId4"/>
          <a:srcRect l="2309" t="0" r="2308" b="0"/>
          <a:stretch/>
        </p:blipFill>
        <p:spPr bwMode="auto">
          <a:xfrm>
            <a:off x="8062437" y="4775144"/>
            <a:ext cx="1693156" cy="1192120"/>
          </a:xfrm>
          <a:prstGeom prst="roundRect">
            <a:avLst>
              <a:gd name="adj" fmla="val 9362"/>
            </a:avLst>
          </a:prstGeom>
        </p:spPr>
      </p:pic>
      <p:sp>
        <p:nvSpPr>
          <p:cNvPr id="1328906473" name="Скругленный прямоугольник 20"/>
          <p:cNvSpPr/>
          <p:nvPr/>
        </p:nvSpPr>
        <p:spPr bwMode="auto">
          <a:xfrm>
            <a:off x="897304" y="3652986"/>
            <a:ext cx="1495832" cy="75068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schemeClr val="bg1"/>
                </a:solidFill>
              </a:rPr>
              <a:t>HEX </a:t>
            </a:r>
            <a:r>
              <a:rPr lang="ru-RU" sz="1200">
                <a:solidFill>
                  <a:schemeClr val="bg1"/>
                </a:solidFill>
              </a:rPr>
              <a:t>#</a:t>
            </a:r>
            <a:r>
              <a:rPr lang="en" sz="1200"/>
              <a:t>FF0053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029590785" name="Скругленный прямоугольник 22"/>
          <p:cNvSpPr/>
          <p:nvPr/>
        </p:nvSpPr>
        <p:spPr bwMode="auto">
          <a:xfrm>
            <a:off x="2611818" y="3652986"/>
            <a:ext cx="1515442" cy="75068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schemeClr val="tx2"/>
                </a:solidFill>
              </a:rPr>
              <a:t>HEX #FFD6E4</a:t>
            </a:r>
            <a:endParaRPr/>
          </a:p>
        </p:txBody>
      </p:sp>
      <p:sp>
        <p:nvSpPr>
          <p:cNvPr id="1545859212" name="Скругленный прямоугольник 23"/>
          <p:cNvSpPr/>
          <p:nvPr/>
        </p:nvSpPr>
        <p:spPr bwMode="auto">
          <a:xfrm>
            <a:off x="4345942" y="3652986"/>
            <a:ext cx="1515443" cy="750689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schemeClr val="tx2"/>
                </a:solidFill>
              </a:rPr>
              <a:t>HEX #8A83D1</a:t>
            </a:r>
            <a:endParaRPr/>
          </a:p>
        </p:txBody>
      </p:sp>
      <p:sp>
        <p:nvSpPr>
          <p:cNvPr id="936548405" name="Скругленный прямоугольник 24"/>
          <p:cNvSpPr/>
          <p:nvPr/>
        </p:nvSpPr>
        <p:spPr bwMode="auto">
          <a:xfrm>
            <a:off x="6080066" y="3652986"/>
            <a:ext cx="1515442" cy="750689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schemeClr val="bg1"/>
                </a:solidFill>
              </a:rPr>
              <a:t>HEX #</a:t>
            </a:r>
            <a:r>
              <a:rPr lang="en" sz="1200">
                <a:solidFill>
                  <a:schemeClr val="bg1"/>
                </a:solidFill>
              </a:rPr>
              <a:t>FC3777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935757738" name="Скругленный прямоугольник 28"/>
          <p:cNvSpPr/>
          <p:nvPr/>
        </p:nvSpPr>
        <p:spPr bwMode="auto">
          <a:xfrm>
            <a:off x="7814189" y="3652986"/>
            <a:ext cx="1515442" cy="750689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schemeClr val="bg1"/>
                </a:solidFill>
              </a:rPr>
              <a:t>HEX #</a:t>
            </a:r>
            <a:r>
              <a:rPr lang="en" sz="1200"/>
              <a:t>310F53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529771875" name="Скругленный прямоугольник 31"/>
          <p:cNvSpPr/>
          <p:nvPr/>
        </p:nvSpPr>
        <p:spPr bwMode="auto">
          <a:xfrm>
            <a:off x="897304" y="5151849"/>
            <a:ext cx="1495832" cy="75068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chemeClr val="tx2"/>
                </a:solidFill>
              </a:rPr>
              <a:t>HEX </a:t>
            </a:r>
            <a:r>
              <a:rPr lang="ru-RU" sz="1200">
                <a:solidFill>
                  <a:schemeClr val="tx2"/>
                </a:solidFill>
              </a:rPr>
              <a:t>#</a:t>
            </a:r>
            <a:r>
              <a:rPr lang="en-US" sz="1200">
                <a:solidFill>
                  <a:schemeClr val="tx2"/>
                </a:solidFill>
              </a:rPr>
              <a:t>FFFFFF</a:t>
            </a:r>
            <a:endParaRPr/>
          </a:p>
        </p:txBody>
      </p:sp>
      <p:sp>
        <p:nvSpPr>
          <p:cNvPr id="711943259" name="Скругленный прямоугольник 36"/>
          <p:cNvSpPr/>
          <p:nvPr/>
        </p:nvSpPr>
        <p:spPr bwMode="auto">
          <a:xfrm>
            <a:off x="2631428" y="5151849"/>
            <a:ext cx="1495832" cy="750689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1200">
                <a:solidFill>
                  <a:schemeClr val="bg1"/>
                </a:solidFill>
              </a:rPr>
              <a:t>HEX</a:t>
            </a:r>
            <a:r>
              <a:rPr lang="en-US" sz="1200">
                <a:solidFill>
                  <a:schemeClr val="tx2"/>
                </a:solidFill>
              </a:rPr>
              <a:t> </a:t>
            </a:r>
            <a:r>
              <a:rPr lang="ru-RU" sz="1200">
                <a:solidFill>
                  <a:schemeClr val="bg1"/>
                </a:solidFill>
              </a:rPr>
              <a:t>#</a:t>
            </a:r>
            <a:r>
              <a:rPr lang="en" sz="1200"/>
              <a:t>1C1D22</a:t>
            </a:r>
            <a:endParaRPr lang="en-US" sz="1200">
              <a:solidFill>
                <a:schemeClr val="tx2"/>
              </a:solidFill>
            </a:endParaRPr>
          </a:p>
        </p:txBody>
      </p:sp>
      <p:sp>
        <p:nvSpPr>
          <p:cNvPr id="1182311761" name="Скругленный прямоугольник 8"/>
          <p:cNvSpPr/>
          <p:nvPr/>
        </p:nvSpPr>
        <p:spPr bwMode="auto">
          <a:xfrm>
            <a:off x="9508077" y="3652986"/>
            <a:ext cx="1515442" cy="750689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200">
                <a:solidFill>
                  <a:schemeClr val="bg1"/>
                </a:solidFill>
              </a:rPr>
              <a:t>HEX #</a:t>
            </a:r>
            <a:r>
              <a:rPr lang="en" sz="1200">
                <a:solidFill>
                  <a:schemeClr val="bg1"/>
                </a:solidFill>
              </a:rPr>
              <a:t>520978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264015232" name="Скругленный прямоугольник 6"/>
          <p:cNvSpPr/>
          <p:nvPr/>
        </p:nvSpPr>
        <p:spPr bwMode="auto">
          <a:xfrm>
            <a:off x="947738" y="407926"/>
            <a:ext cx="2949892" cy="620919"/>
          </a:xfrm>
          <a:prstGeom prst="roundRect">
            <a:avLst>
              <a:gd name="adj" fmla="val 2422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249908578" name="Заголовок 1"/>
          <p:cNvSpPr txBox="1"/>
          <p:nvPr/>
        </p:nvSpPr>
        <p:spPr bwMode="auto">
          <a:xfrm>
            <a:off x="1260866" y="451168"/>
            <a:ext cx="2329852" cy="4540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 sz="2000">
                <a:solidFill>
                  <a:schemeClr val="bg1"/>
                </a:solidFill>
                <a:latin typeface="Montserrat"/>
              </a:rPr>
              <a:t>ОФОРМЛЕНИЕ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3845677" name="Номер слайда 2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6</a:t>
            </a:fld>
            <a:endParaRPr lang="ru-RU"/>
          </a:p>
        </p:txBody>
      </p:sp>
      <p:sp>
        <p:nvSpPr>
          <p:cNvPr id="407648278" name="Скругленный прямоугольник 1"/>
          <p:cNvSpPr/>
          <p:nvPr/>
        </p:nvSpPr>
        <p:spPr bwMode="auto">
          <a:xfrm>
            <a:off x="947738" y="407926"/>
            <a:ext cx="6276022" cy="620919"/>
          </a:xfrm>
          <a:prstGeom prst="roundRect">
            <a:avLst>
              <a:gd name="adj" fmla="val 2422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99223113" name="Заголовок 1"/>
          <p:cNvSpPr txBox="1"/>
          <p:nvPr/>
        </p:nvSpPr>
        <p:spPr bwMode="auto">
          <a:xfrm>
            <a:off x="1260866" y="451168"/>
            <a:ext cx="5837163" cy="4540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 sz="2000">
                <a:solidFill>
                  <a:schemeClr val="bg1"/>
                </a:solidFill>
                <a:latin typeface="Montserrat"/>
              </a:rPr>
              <a:t>ЛОГОТИПЫ ПОСТАНОВЩИКОВ ЗАДАЧ</a:t>
            </a:r>
            <a:endParaRPr/>
          </a:p>
        </p:txBody>
      </p:sp>
      <p:pic>
        <p:nvPicPr>
          <p:cNvPr id="376037176" name="Image 0" descr=" 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2801509" y="2740639"/>
            <a:ext cx="2330438" cy="501585"/>
          </a:xfrm>
          <a:prstGeom prst="rect">
            <a:avLst/>
          </a:prstGeom>
        </p:spPr>
      </p:pic>
      <p:pic>
        <p:nvPicPr>
          <p:cNvPr id="857057763" name="Image 1" descr=" 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8720852" y="2740639"/>
            <a:ext cx="1917690" cy="501585"/>
          </a:xfrm>
          <a:prstGeom prst="rect">
            <a:avLst/>
          </a:prstGeom>
        </p:spPr>
      </p:pic>
      <p:pic>
        <p:nvPicPr>
          <p:cNvPr id="2110661232" name="Image 2" descr=" 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8797880" y="3680027"/>
            <a:ext cx="1835141" cy="501585"/>
          </a:xfrm>
          <a:prstGeom prst="rect">
            <a:avLst/>
          </a:prstGeom>
        </p:spPr>
      </p:pic>
      <p:pic>
        <p:nvPicPr>
          <p:cNvPr id="279576364" name="Image 3" descr=" 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393698" y="2740639"/>
            <a:ext cx="1149344" cy="501585"/>
          </a:xfrm>
          <a:prstGeom prst="rect">
            <a:avLst/>
          </a:prstGeom>
        </p:spPr>
      </p:pic>
      <p:pic>
        <p:nvPicPr>
          <p:cNvPr id="1031515004" name="Image 4" descr=" 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393698" y="3680316"/>
            <a:ext cx="1289043" cy="501585"/>
          </a:xfrm>
          <a:prstGeom prst="rect">
            <a:avLst/>
          </a:prstGeom>
        </p:spPr>
      </p:pic>
      <p:pic>
        <p:nvPicPr>
          <p:cNvPr id="1642695839" name="Image 5" descr=" 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6096000" y="2746956"/>
            <a:ext cx="1504942" cy="501585"/>
          </a:xfrm>
          <a:prstGeom prst="rect">
            <a:avLst/>
          </a:prstGeom>
        </p:spPr>
      </p:pic>
      <p:pic>
        <p:nvPicPr>
          <p:cNvPr id="554600326" name="Image 6" descr=" 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2692387" y="3680316"/>
            <a:ext cx="1263643" cy="495236"/>
          </a:xfrm>
          <a:prstGeom prst="rect">
            <a:avLst/>
          </a:prstGeom>
        </p:spPr>
      </p:pic>
      <p:pic>
        <p:nvPicPr>
          <p:cNvPr id="1474963283" name="Image 7" descr=" "/>
          <p:cNvPicPr>
            <a:picLocks noChangeAspect="1"/>
          </p:cNvPicPr>
          <p:nvPr/>
        </p:nvPicPr>
        <p:blipFill rotWithShape="1">
          <a:blip r:embed="rId11"/>
          <a:stretch/>
        </p:blipFill>
        <p:spPr bwMode="auto">
          <a:xfrm>
            <a:off x="4911699" y="3680027"/>
            <a:ext cx="2876535" cy="438093"/>
          </a:xfrm>
          <a:prstGeom prst="rect">
            <a:avLst/>
          </a:prstGeom>
        </p:spPr>
      </p:pic>
      <p:pic>
        <p:nvPicPr>
          <p:cNvPr id="1446547022" name="Image 8" descr=" "/>
          <p:cNvPicPr>
            <a:picLocks noChangeAspect="1"/>
          </p:cNvPicPr>
          <p:nvPr/>
        </p:nvPicPr>
        <p:blipFill rotWithShape="1">
          <a:blip r:embed="rId12"/>
          <a:stretch/>
        </p:blipFill>
        <p:spPr bwMode="auto">
          <a:xfrm>
            <a:off x="6718264" y="1854267"/>
            <a:ext cx="1238244" cy="444442"/>
          </a:xfrm>
          <a:prstGeom prst="rect">
            <a:avLst/>
          </a:prstGeom>
        </p:spPr>
      </p:pic>
      <p:pic>
        <p:nvPicPr>
          <p:cNvPr id="1081992746" name="Image 10" descr=" "/>
          <p:cNvPicPr>
            <a:picLocks noChangeAspect="1"/>
          </p:cNvPicPr>
          <p:nvPr/>
        </p:nvPicPr>
        <p:blipFill rotWithShape="1">
          <a:blip r:embed="rId13"/>
          <a:stretch/>
        </p:blipFill>
        <p:spPr bwMode="auto">
          <a:xfrm>
            <a:off x="3181024" y="1914584"/>
            <a:ext cx="2362188" cy="323808"/>
          </a:xfrm>
          <a:prstGeom prst="rect">
            <a:avLst/>
          </a:prstGeom>
        </p:spPr>
      </p:pic>
      <p:pic>
        <p:nvPicPr>
          <p:cNvPr id="1451099846" name="Image 11" descr=" "/>
          <p:cNvPicPr>
            <a:picLocks noChangeAspect="1"/>
          </p:cNvPicPr>
          <p:nvPr/>
        </p:nvPicPr>
        <p:blipFill rotWithShape="1">
          <a:blip r:embed="rId14"/>
          <a:stretch/>
        </p:blipFill>
        <p:spPr bwMode="auto">
          <a:xfrm>
            <a:off x="9197100" y="1854267"/>
            <a:ext cx="1441442" cy="444442"/>
          </a:xfrm>
          <a:prstGeom prst="rect">
            <a:avLst/>
          </a:prstGeom>
        </p:spPr>
      </p:pic>
      <p:pic>
        <p:nvPicPr>
          <p:cNvPr id="252345507" name="Image 12" descr=" "/>
          <p:cNvPicPr>
            <a:picLocks noChangeAspect="1"/>
          </p:cNvPicPr>
          <p:nvPr/>
        </p:nvPicPr>
        <p:blipFill rotWithShape="1">
          <a:blip r:embed="rId15"/>
          <a:stretch/>
        </p:blipFill>
        <p:spPr bwMode="auto">
          <a:xfrm>
            <a:off x="2857485" y="5955972"/>
            <a:ext cx="1885940" cy="311109"/>
          </a:xfrm>
          <a:prstGeom prst="rect">
            <a:avLst/>
          </a:prstGeom>
        </p:spPr>
      </p:pic>
      <p:pic>
        <p:nvPicPr>
          <p:cNvPr id="741495782" name="Image 13" descr=" "/>
          <p:cNvPicPr>
            <a:picLocks noChangeAspect="1"/>
          </p:cNvPicPr>
          <p:nvPr/>
        </p:nvPicPr>
        <p:blipFill rotWithShape="1">
          <a:blip r:embed="rId16"/>
          <a:stretch/>
        </p:blipFill>
        <p:spPr bwMode="auto">
          <a:xfrm>
            <a:off x="393698" y="5971844"/>
            <a:ext cx="1968490" cy="279364"/>
          </a:xfrm>
          <a:prstGeom prst="rect">
            <a:avLst/>
          </a:prstGeom>
        </p:spPr>
      </p:pic>
      <p:pic>
        <p:nvPicPr>
          <p:cNvPr id="2022331049" name="Image 14" descr=" "/>
          <p:cNvPicPr>
            <a:picLocks noChangeAspect="1"/>
          </p:cNvPicPr>
          <p:nvPr/>
        </p:nvPicPr>
        <p:blipFill rotWithShape="1">
          <a:blip r:embed="rId17"/>
          <a:stretch/>
        </p:blipFill>
        <p:spPr bwMode="auto">
          <a:xfrm>
            <a:off x="387348" y="5009944"/>
            <a:ext cx="1435092" cy="450791"/>
          </a:xfrm>
          <a:prstGeom prst="rect">
            <a:avLst/>
          </a:prstGeom>
        </p:spPr>
      </p:pic>
      <p:pic>
        <p:nvPicPr>
          <p:cNvPr id="98550305" name="Image 15" descr=" "/>
          <p:cNvPicPr>
            <a:picLocks noChangeAspect="1"/>
          </p:cNvPicPr>
          <p:nvPr/>
        </p:nvPicPr>
        <p:blipFill rotWithShape="1">
          <a:blip r:embed="rId18"/>
          <a:stretch/>
        </p:blipFill>
        <p:spPr bwMode="auto">
          <a:xfrm>
            <a:off x="2463787" y="5067087"/>
            <a:ext cx="2349488" cy="336506"/>
          </a:xfrm>
          <a:prstGeom prst="rect">
            <a:avLst/>
          </a:prstGeom>
        </p:spPr>
      </p:pic>
      <p:pic>
        <p:nvPicPr>
          <p:cNvPr id="2029483308" name="Image 16" descr=" "/>
          <p:cNvPicPr>
            <a:picLocks noChangeAspect="1"/>
          </p:cNvPicPr>
          <p:nvPr/>
        </p:nvPicPr>
        <p:blipFill rotWithShape="1">
          <a:blip r:embed="rId19"/>
          <a:stretch/>
        </p:blipFill>
        <p:spPr bwMode="auto">
          <a:xfrm>
            <a:off x="5454621" y="5009944"/>
            <a:ext cx="1758941" cy="450791"/>
          </a:xfrm>
          <a:prstGeom prst="rect">
            <a:avLst/>
          </a:prstGeom>
        </p:spPr>
      </p:pic>
      <p:pic>
        <p:nvPicPr>
          <p:cNvPr id="775129460" name="Image 17" descr=" "/>
          <p:cNvPicPr>
            <a:picLocks noChangeAspect="1"/>
          </p:cNvPicPr>
          <p:nvPr/>
        </p:nvPicPr>
        <p:blipFill rotWithShape="1">
          <a:blip r:embed="rId20"/>
          <a:stretch/>
        </p:blipFill>
        <p:spPr bwMode="auto">
          <a:xfrm>
            <a:off x="7854909" y="5009944"/>
            <a:ext cx="1885940" cy="450791"/>
          </a:xfrm>
          <a:prstGeom prst="rect">
            <a:avLst/>
          </a:prstGeom>
        </p:spPr>
      </p:pic>
      <p:pic>
        <p:nvPicPr>
          <p:cNvPr id="1110061689" name="Image 18" descr=" "/>
          <p:cNvPicPr>
            <a:picLocks noChangeAspect="1"/>
          </p:cNvPicPr>
          <p:nvPr/>
        </p:nvPicPr>
        <p:blipFill rotWithShape="1">
          <a:blip r:embed="rId21"/>
          <a:stretch/>
        </p:blipFill>
        <p:spPr bwMode="auto">
          <a:xfrm>
            <a:off x="10382196" y="5009944"/>
            <a:ext cx="1416043" cy="450791"/>
          </a:xfrm>
          <a:prstGeom prst="rect">
            <a:avLst/>
          </a:prstGeom>
        </p:spPr>
      </p:pic>
      <p:pic>
        <p:nvPicPr>
          <p:cNvPr id="721197233" name="Image 19" descr=" "/>
          <p:cNvPicPr>
            <a:picLocks noChangeAspect="1"/>
          </p:cNvPicPr>
          <p:nvPr/>
        </p:nvPicPr>
        <p:blipFill rotWithShape="1">
          <a:blip r:embed="rId22"/>
          <a:stretch/>
        </p:blipFill>
        <p:spPr bwMode="auto">
          <a:xfrm>
            <a:off x="5238723" y="5997241"/>
            <a:ext cx="2222489" cy="228570"/>
          </a:xfrm>
          <a:prstGeom prst="rect">
            <a:avLst/>
          </a:prstGeom>
        </p:spPr>
      </p:pic>
      <p:pic>
        <p:nvPicPr>
          <p:cNvPr id="537446510" name="Image 20" descr=" "/>
          <p:cNvPicPr>
            <a:picLocks noChangeAspect="1"/>
          </p:cNvPicPr>
          <p:nvPr/>
        </p:nvPicPr>
        <p:blipFill rotWithShape="1">
          <a:blip r:embed="rId23"/>
          <a:stretch/>
        </p:blipFill>
        <p:spPr bwMode="auto">
          <a:xfrm>
            <a:off x="7956509" y="5879781"/>
            <a:ext cx="1879590" cy="463490"/>
          </a:xfrm>
          <a:prstGeom prst="rect">
            <a:avLst/>
          </a:prstGeom>
        </p:spPr>
      </p:pic>
      <p:pic>
        <p:nvPicPr>
          <p:cNvPr id="1685334610" name="Image 21" descr=" "/>
          <p:cNvPicPr>
            <a:picLocks noChangeAspect="1"/>
          </p:cNvPicPr>
          <p:nvPr/>
        </p:nvPicPr>
        <p:blipFill rotWithShape="1">
          <a:blip r:embed="rId24"/>
          <a:stretch/>
        </p:blipFill>
        <p:spPr bwMode="auto">
          <a:xfrm>
            <a:off x="10331397" y="5971844"/>
            <a:ext cx="1466843" cy="279364"/>
          </a:xfrm>
          <a:prstGeom prst="rect">
            <a:avLst/>
          </a:prstGeom>
        </p:spPr>
      </p:pic>
      <p:sp>
        <p:nvSpPr>
          <p:cNvPr id="1020396948" name="Прямоугольник 2174"/>
          <p:cNvSpPr/>
          <p:nvPr/>
        </p:nvSpPr>
        <p:spPr bwMode="auto">
          <a:xfrm>
            <a:off x="319387" y="1390605"/>
            <a:ext cx="23304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/>
            </a:pPr>
            <a:r>
              <a:rPr lang="ru-RU" sz="1600" b="1" cap="all">
                <a:solidFill>
                  <a:schemeClr val="bg1"/>
                </a:solidFill>
              </a:rPr>
              <a:t>Город</a:t>
            </a:r>
            <a:endParaRPr/>
          </a:p>
        </p:txBody>
      </p:sp>
      <p:sp>
        <p:nvSpPr>
          <p:cNvPr id="2004328924" name="Прямоугольник 2175"/>
          <p:cNvSpPr/>
          <p:nvPr/>
        </p:nvSpPr>
        <p:spPr bwMode="auto">
          <a:xfrm>
            <a:off x="319387" y="4529627"/>
            <a:ext cx="23304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/>
            </a:pPr>
            <a:r>
              <a:rPr lang="ru-RU" sz="1600" b="1" cap="all">
                <a:solidFill>
                  <a:schemeClr val="bg1"/>
                </a:solidFill>
              </a:rPr>
              <a:t>Бизнес</a:t>
            </a:r>
            <a:endParaRPr/>
          </a:p>
        </p:txBody>
      </p:sp>
      <p:pic>
        <p:nvPicPr>
          <p:cNvPr id="371025372" name="Image 9" descr=" "/>
          <p:cNvPicPr>
            <a:picLocks noChangeAspect="1"/>
          </p:cNvPicPr>
          <p:nvPr/>
        </p:nvPicPr>
        <p:blipFill rotWithShape="1">
          <a:blip r:embed="rId25"/>
          <a:stretch/>
        </p:blipFill>
        <p:spPr bwMode="auto">
          <a:xfrm>
            <a:off x="393698" y="1864453"/>
            <a:ext cx="1987540" cy="444442"/>
          </a:xfrm>
          <a:prstGeom prst="rect">
            <a:avLst/>
          </a:prstGeom>
        </p:spPr>
      </p:pic>
      <p:sp>
        <p:nvSpPr>
          <p:cNvPr id="1810530255" name="TextBox 6"/>
          <p:cNvSpPr txBox="1"/>
          <p:nvPr/>
        </p:nvSpPr>
        <p:spPr bwMode="auto">
          <a:xfrm>
            <a:off x="7600942" y="451185"/>
            <a:ext cx="42354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500">
                <a:solidFill>
                  <a:schemeClr val="bg1"/>
                </a:solidFill>
              </a:rPr>
              <a:t>Черные версии</a:t>
            </a:r>
            <a:endParaRPr/>
          </a:p>
          <a:p>
            <a:pPr>
              <a:defRPr/>
            </a:pPr>
            <a:r>
              <a:rPr lang="en" sz="1500" u="sng">
                <a:solidFill>
                  <a:schemeClr val="bg1"/>
                </a:solidFill>
              </a:rPr>
              <a:t>https://</a:t>
            </a:r>
            <a:r>
              <a:rPr lang="en" sz="1500" u="sng">
                <a:solidFill>
                  <a:schemeClr val="bg1"/>
                </a:solidFill>
              </a:rPr>
              <a:t>disk.yandex.ru</a:t>
            </a:r>
            <a:r>
              <a:rPr lang="en" sz="1500" u="sng">
                <a:solidFill>
                  <a:schemeClr val="bg1"/>
                </a:solidFill>
              </a:rPr>
              <a:t>/d/PXfwjMA16G2aTw</a:t>
            </a:r>
            <a:endParaRPr lang="ru-RU" sz="1500" u="sng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6605805" name="Заголовок 2"/>
          <p:cNvSpPr>
            <a:spLocks noGrp="1"/>
          </p:cNvSpPr>
          <p:nvPr>
            <p:ph type="ctrTitle"/>
          </p:nvPr>
        </p:nvSpPr>
        <p:spPr bwMode="auto">
          <a:xfrm>
            <a:off x="1" y="3894513"/>
            <a:ext cx="6271845" cy="1706743"/>
          </a:xfrm>
        </p:spPr>
        <p:txBody>
          <a:bodyPr/>
          <a:lstStyle/>
          <a:p>
            <a:pPr marL="268288" indent="0">
              <a:defRPr/>
            </a:pPr>
            <a:endParaRPr lang="ru-RU" sz="4800"/>
          </a:p>
        </p:txBody>
      </p:sp>
      <p:sp>
        <p:nvSpPr>
          <p:cNvPr id="1116227379" name="Рисунок 3"/>
          <p:cNvSpPr>
            <a:spLocks noGrp="1"/>
          </p:cNvSpPr>
          <p:nvPr>
            <p:ph type="pic" sz="quarter" idx="11"/>
          </p:nvPr>
        </p:nvSpPr>
        <p:spPr bwMode="auto">
          <a:xfrm>
            <a:off x="305186" y="329801"/>
            <a:ext cx="5193299" cy="1082589"/>
          </a:xfrm>
        </p:spPr>
      </p:sp>
      <p:sp>
        <p:nvSpPr>
          <p:cNvPr id="1889338978" name="Текст 4"/>
          <p:cNvSpPr>
            <a:spLocks noGrp="1"/>
          </p:cNvSpPr>
          <p:nvPr>
            <p:ph type="body" sz="quarter" idx="12"/>
          </p:nvPr>
        </p:nvSpPr>
        <p:spPr bwMode="auto">
          <a:xfrm>
            <a:off x="0" y="5659501"/>
            <a:ext cx="8930641" cy="757174"/>
          </a:xfrm>
        </p:spPr>
        <p:txBody>
          <a:bodyPr anchor="ctr"/>
          <a:lstStyle/>
          <a:p>
            <a:pPr indent="268288">
              <a:defRPr/>
            </a:pPr>
            <a:endParaRPr lang="ru-RU"/>
          </a:p>
        </p:txBody>
      </p:sp>
      <p:sp>
        <p:nvSpPr>
          <p:cNvPr id="138901624" name="Скругленный прямоугольник 1"/>
          <p:cNvSpPr/>
          <p:nvPr/>
        </p:nvSpPr>
        <p:spPr bwMode="auto">
          <a:xfrm>
            <a:off x="-296709" y="-313993"/>
            <a:ext cx="6125156" cy="2285622"/>
          </a:xfrm>
          <a:prstGeom prst="roundRect">
            <a:avLst>
              <a:gd name="adj" fmla="val 9821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1909014" name="Прямоугольник 2"/>
          <p:cNvSpPr/>
          <p:nvPr/>
        </p:nvSpPr>
        <p:spPr bwMode="auto">
          <a:xfrm>
            <a:off x="0" y="2971800"/>
            <a:ext cx="6456363" cy="3886200"/>
          </a:xfrm>
          <a:prstGeom prst="rect">
            <a:avLst/>
          </a:prstGeom>
          <a:solidFill>
            <a:srgbClr val="DCCEE4">
              <a:alpha val="49804"/>
            </a:srgbClr>
          </a:soli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/>
          </a:p>
        </p:txBody>
      </p:sp>
      <p:sp>
        <p:nvSpPr>
          <p:cNvPr id="758128393" name="Рисунок 1"/>
          <p:cNvSpPr>
            <a:spLocks noGrp="1"/>
          </p:cNvSpPr>
          <p:nvPr>
            <p:ph type="pic" sz="quarter" idx="10"/>
          </p:nvPr>
        </p:nvSpPr>
        <p:spPr bwMode="auto">
          <a:xfrm>
            <a:off x="0" y="335267"/>
            <a:ext cx="6456363" cy="2971784"/>
          </a:xfrm>
        </p:spPr>
      </p:sp>
      <p:sp>
        <p:nvSpPr>
          <p:cNvPr id="1690088802" name="Текст 8"/>
          <p:cNvSpPr txBox="1"/>
          <p:nvPr/>
        </p:nvSpPr>
        <p:spPr bwMode="auto">
          <a:xfrm>
            <a:off x="6819904" y="2303118"/>
            <a:ext cx="4945564" cy="6686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Краткое описание решения:</a:t>
            </a:r>
            <a:endParaRPr/>
          </a:p>
        </p:txBody>
      </p:sp>
      <p:sp>
        <p:nvSpPr>
          <p:cNvPr id="103328583" name="Текст 8"/>
          <p:cNvSpPr txBox="1"/>
          <p:nvPr/>
        </p:nvSpPr>
        <p:spPr bwMode="auto">
          <a:xfrm>
            <a:off x="6836606" y="4876070"/>
            <a:ext cx="4945565" cy="89003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/>
              <a:buNone/>
              <a:defRPr/>
            </a:pPr>
            <a:r>
              <a:rPr lang="ru-RU">
                <a:solidFill>
                  <a:schemeClr val="tx1"/>
                </a:solidFill>
              </a:rPr>
              <a:t>Что делает ваше решение уникальным или инновационным?</a:t>
            </a:r>
            <a:endParaRPr/>
          </a:p>
        </p:txBody>
      </p:sp>
      <p:sp>
        <p:nvSpPr>
          <p:cNvPr id="1115488317" name="Текст 8"/>
          <p:cNvSpPr txBox="1"/>
          <p:nvPr/>
        </p:nvSpPr>
        <p:spPr bwMode="auto">
          <a:xfrm>
            <a:off x="334962" y="3883009"/>
            <a:ext cx="5629858" cy="239903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chemeClr val="tx1"/>
                </a:solidFill>
              </a:rPr>
              <a:t>Капитан: </a:t>
            </a:r>
            <a:r>
              <a:rPr lang="ru-RU">
                <a:solidFill>
                  <a:schemeClr val="tx1"/>
                </a:solidFill>
              </a:rPr>
              <a:t>ФИО, специальность</a:t>
            </a:r>
            <a:endParaRPr/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chemeClr val="tx1"/>
                </a:solidFill>
              </a:rPr>
              <a:t>Кол-во участников: </a:t>
            </a:r>
            <a:r>
              <a:rPr lang="ru-RU">
                <a:solidFill>
                  <a:schemeClr val="tx1"/>
                </a:solidFill>
              </a:rPr>
              <a:t>__ человек</a:t>
            </a:r>
            <a:endParaRPr/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chemeClr val="tx1"/>
                </a:solidFill>
              </a:rPr>
              <a:t>Краткое описание: </a:t>
            </a:r>
            <a:endParaRPr/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i="1">
                <a:solidFill>
                  <a:schemeClr val="tx1"/>
                </a:solidFill>
              </a:rPr>
              <a:t>как образовалась команда? </a:t>
            </a:r>
            <a:endParaRPr/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i="1">
                <a:solidFill>
                  <a:schemeClr val="tx1"/>
                </a:solidFill>
              </a:rPr>
              <a:t>место работы/учебы участников?</a:t>
            </a:r>
            <a:endParaRPr/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chemeClr val="tx1"/>
                </a:solidFill>
              </a:rPr>
              <a:t>Город и регион:</a:t>
            </a:r>
            <a:endParaRPr/>
          </a:p>
        </p:txBody>
      </p:sp>
      <p:sp>
        <p:nvSpPr>
          <p:cNvPr id="1810885828" name="Текст 8"/>
          <p:cNvSpPr txBox="1"/>
          <p:nvPr/>
        </p:nvSpPr>
        <p:spPr bwMode="auto">
          <a:xfrm>
            <a:off x="334962" y="3484785"/>
            <a:ext cx="2990173" cy="3539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О команде</a:t>
            </a:r>
            <a:endParaRPr/>
          </a:p>
        </p:txBody>
      </p:sp>
      <p:sp>
        <p:nvSpPr>
          <p:cNvPr id="1981034775" name="Заголовок 6"/>
          <p:cNvSpPr>
            <a:spLocks noGrp="1"/>
          </p:cNvSpPr>
          <p:nvPr>
            <p:ph type="title"/>
          </p:nvPr>
        </p:nvSpPr>
        <p:spPr bwMode="auto">
          <a:xfrm>
            <a:off x="6819903" y="1039236"/>
            <a:ext cx="3636703" cy="1015128"/>
          </a:xfrm>
        </p:spPr>
        <p:txBody>
          <a:bodyPr/>
          <a:lstStyle/>
          <a:p>
            <a:pPr>
              <a:defRPr/>
            </a:pPr>
            <a:endParaRPr lang="ru-RU" sz="2400">
              <a:solidFill>
                <a:schemeClr val="accent5"/>
              </a:solidFill>
              <a:latin typeface="Montserrat"/>
            </a:endParaRPr>
          </a:p>
        </p:txBody>
      </p:sp>
      <p:cxnSp>
        <p:nvCxnSpPr>
          <p:cNvPr id="688125904" name="Прямая соединительная линия 6"/>
          <p:cNvCxnSpPr/>
          <p:nvPr/>
        </p:nvCxnSpPr>
        <p:spPr bwMode="auto">
          <a:xfrm>
            <a:off x="6880774" y="2240031"/>
            <a:ext cx="4884824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81841133" name="Прямая соединительная линия 15"/>
          <p:cNvCxnSpPr/>
          <p:nvPr/>
        </p:nvCxnSpPr>
        <p:spPr bwMode="auto">
          <a:xfrm>
            <a:off x="6897347" y="4437879"/>
            <a:ext cx="4884824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78210979" name="Прямая соединительная линия 16"/>
          <p:cNvCxnSpPr/>
          <p:nvPr/>
        </p:nvCxnSpPr>
        <p:spPr bwMode="auto">
          <a:xfrm>
            <a:off x="395833" y="3448639"/>
            <a:ext cx="5700167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91905769" name="Текст 8"/>
          <p:cNvSpPr txBox="1"/>
          <p:nvPr/>
        </p:nvSpPr>
        <p:spPr bwMode="auto">
          <a:xfrm>
            <a:off x="6819904" y="4541737"/>
            <a:ext cx="4945564" cy="6686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Уникальность решения:</a:t>
            </a:r>
            <a:endParaRPr/>
          </a:p>
        </p:txBody>
      </p:sp>
      <p:sp>
        <p:nvSpPr>
          <p:cNvPr id="691328473" name="Текст 8"/>
          <p:cNvSpPr txBox="1"/>
          <p:nvPr/>
        </p:nvSpPr>
        <p:spPr bwMode="auto">
          <a:xfrm>
            <a:off x="6808027" y="2619903"/>
            <a:ext cx="4945565" cy="89003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/>
              <a:buNone/>
              <a:defRPr/>
            </a:pPr>
            <a:r>
              <a:rPr lang="ru-RU">
                <a:solidFill>
                  <a:schemeClr val="tx1"/>
                </a:solidFill>
              </a:rPr>
              <a:t>В чем суть вашего решения</a:t>
            </a:r>
            <a:endParaRPr/>
          </a:p>
        </p:txBody>
      </p:sp>
      <p:sp>
        <p:nvSpPr>
          <p:cNvPr id="1361685462" name="Номер слайда 35"/>
          <p:cNvSpPr txBox="1"/>
          <p:nvPr/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0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0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29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39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49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58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77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52DCC5B9-D646-4B76-891F-6FF4E74E9CB4}" type="slidenum">
              <a:rPr lang="ru-RU" sz="1200">
                <a:solidFill>
                  <a:schemeClr val="accent5"/>
                </a:solidFill>
              </a:rPr>
              <a:t>8</a:t>
            </a:fld>
            <a:endParaRPr lang="ru-RU" sz="1200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4624731" name="Скругленный прямоугольник 55"/>
          <p:cNvSpPr/>
          <p:nvPr/>
        </p:nvSpPr>
        <p:spPr bwMode="auto">
          <a:xfrm>
            <a:off x="2651394" y="1522006"/>
            <a:ext cx="2192713" cy="4834351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857318106" name="Текст 8"/>
          <p:cNvSpPr txBox="1"/>
          <p:nvPr/>
        </p:nvSpPr>
        <p:spPr bwMode="auto">
          <a:xfrm>
            <a:off x="2823678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Роль в команде</a:t>
            </a:r>
            <a:endParaRPr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Ник в мессенджере</a:t>
            </a:r>
            <a:endParaRPr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Номер телефона</a:t>
            </a:r>
            <a:endParaRPr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Место работы/учебы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503527449" name="Текст 8"/>
          <p:cNvSpPr txBox="1"/>
          <p:nvPr/>
        </p:nvSpPr>
        <p:spPr bwMode="auto">
          <a:xfrm>
            <a:off x="2823677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Имя Фамилия</a:t>
            </a:r>
            <a:endParaRPr/>
          </a:p>
        </p:txBody>
      </p:sp>
      <p:sp>
        <p:nvSpPr>
          <p:cNvPr id="1019300772" name="Скругленный прямоугольник 58"/>
          <p:cNvSpPr/>
          <p:nvPr/>
        </p:nvSpPr>
        <p:spPr bwMode="auto">
          <a:xfrm>
            <a:off x="4956712" y="1522006"/>
            <a:ext cx="2192713" cy="4834351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705731302" name="Текст 8"/>
          <p:cNvSpPr txBox="1"/>
          <p:nvPr/>
        </p:nvSpPr>
        <p:spPr bwMode="auto">
          <a:xfrm>
            <a:off x="5128996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Роль в команде</a:t>
            </a:r>
            <a:endParaRPr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Ник в мессенджере</a:t>
            </a:r>
            <a:endParaRPr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Номер телефона</a:t>
            </a:r>
            <a:endParaRPr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Место работы/учебы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513010140" name="Текст 8"/>
          <p:cNvSpPr txBox="1"/>
          <p:nvPr/>
        </p:nvSpPr>
        <p:spPr bwMode="auto">
          <a:xfrm>
            <a:off x="5128995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Имя Фамилия</a:t>
            </a:r>
            <a:endParaRPr/>
          </a:p>
        </p:txBody>
      </p:sp>
      <p:sp>
        <p:nvSpPr>
          <p:cNvPr id="64131543" name="Скругленный прямоугольник 61"/>
          <p:cNvSpPr/>
          <p:nvPr/>
        </p:nvSpPr>
        <p:spPr bwMode="auto">
          <a:xfrm>
            <a:off x="7262031" y="1522006"/>
            <a:ext cx="2192713" cy="4834351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755396760" name="Текст 8"/>
          <p:cNvSpPr txBox="1"/>
          <p:nvPr/>
        </p:nvSpPr>
        <p:spPr bwMode="auto">
          <a:xfrm>
            <a:off x="7434315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Роль в команде</a:t>
            </a:r>
            <a:endParaRPr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Ник в мессенджере</a:t>
            </a:r>
            <a:endParaRPr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Номер телефона</a:t>
            </a:r>
            <a:endParaRPr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Место работы/учебы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1082935015" name="Текст 8"/>
          <p:cNvSpPr txBox="1"/>
          <p:nvPr/>
        </p:nvSpPr>
        <p:spPr bwMode="auto">
          <a:xfrm>
            <a:off x="7434314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Имя Фамилия</a:t>
            </a:r>
            <a:endParaRPr/>
          </a:p>
        </p:txBody>
      </p:sp>
      <p:sp>
        <p:nvSpPr>
          <p:cNvPr id="2083441819" name="Скругленный прямоугольник 64"/>
          <p:cNvSpPr/>
          <p:nvPr/>
        </p:nvSpPr>
        <p:spPr bwMode="auto">
          <a:xfrm>
            <a:off x="9567349" y="1522006"/>
            <a:ext cx="2192713" cy="4834351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2110441765" name="Текст 8"/>
          <p:cNvSpPr txBox="1"/>
          <p:nvPr/>
        </p:nvSpPr>
        <p:spPr bwMode="auto">
          <a:xfrm>
            <a:off x="9739633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Роль в команде</a:t>
            </a:r>
            <a:endParaRPr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Ник в мессенджере</a:t>
            </a:r>
            <a:endParaRPr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Номер телефона</a:t>
            </a:r>
            <a:endParaRPr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Место работы/учебы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486182255" name="Текст 8"/>
          <p:cNvSpPr txBox="1"/>
          <p:nvPr/>
        </p:nvSpPr>
        <p:spPr bwMode="auto">
          <a:xfrm>
            <a:off x="9739632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Имя Фамилия</a:t>
            </a:r>
            <a:endParaRPr/>
          </a:p>
        </p:txBody>
      </p:sp>
      <p:sp>
        <p:nvSpPr>
          <p:cNvPr id="82570313" name="Скругленный прямоугольник 16"/>
          <p:cNvSpPr/>
          <p:nvPr/>
        </p:nvSpPr>
        <p:spPr bwMode="auto">
          <a:xfrm>
            <a:off x="346076" y="1522006"/>
            <a:ext cx="2192713" cy="4834351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311165586" name="Скругленный прямоугольник 12"/>
          <p:cNvSpPr/>
          <p:nvPr/>
        </p:nvSpPr>
        <p:spPr bwMode="auto">
          <a:xfrm>
            <a:off x="346075" y="324562"/>
            <a:ext cx="3952656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406042158" name="Номер слайда 17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bg1"/>
                </a:solidFill>
              </a:rPr>
              <a:t>9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92468299" name="Рисунок 1"/>
          <p:cNvSpPr>
            <a:spLocks noGrp="1"/>
          </p:cNvSpPr>
          <p:nvPr>
            <p:ph type="pic" sz="quarter" idx="4294967295"/>
          </p:nvPr>
        </p:nvSpPr>
        <p:spPr bwMode="auto">
          <a:xfrm>
            <a:off x="581397" y="1816054"/>
            <a:ext cx="1722566" cy="1552901"/>
          </a:xfrm>
        </p:spPr>
      </p:sp>
      <p:sp>
        <p:nvSpPr>
          <p:cNvPr id="1395209409" name="Рисунок 2"/>
          <p:cNvSpPr>
            <a:spLocks noGrp="1"/>
          </p:cNvSpPr>
          <p:nvPr>
            <p:ph type="pic" sz="quarter" idx="4294967295"/>
          </p:nvPr>
        </p:nvSpPr>
        <p:spPr bwMode="auto">
          <a:xfrm>
            <a:off x="2886467" y="1826554"/>
            <a:ext cx="1722566" cy="1542401"/>
          </a:xfrm>
        </p:spPr>
      </p:sp>
      <p:sp>
        <p:nvSpPr>
          <p:cNvPr id="1210732764" name="Рисунок 3"/>
          <p:cNvSpPr>
            <a:spLocks noGrp="1"/>
          </p:cNvSpPr>
          <p:nvPr>
            <p:ph type="pic" sz="quarter" idx="4294967295"/>
          </p:nvPr>
        </p:nvSpPr>
        <p:spPr bwMode="auto">
          <a:xfrm>
            <a:off x="5191784" y="1809238"/>
            <a:ext cx="1722567" cy="1559717"/>
          </a:xfrm>
        </p:spPr>
      </p:sp>
      <p:sp>
        <p:nvSpPr>
          <p:cNvPr id="1305367341" name="Рисунок 4"/>
          <p:cNvSpPr>
            <a:spLocks noGrp="1"/>
          </p:cNvSpPr>
          <p:nvPr>
            <p:ph type="pic" sz="quarter" idx="4294967295"/>
          </p:nvPr>
        </p:nvSpPr>
        <p:spPr bwMode="auto">
          <a:xfrm>
            <a:off x="7520208" y="1809238"/>
            <a:ext cx="1722567" cy="1559717"/>
          </a:xfrm>
        </p:spPr>
      </p:sp>
      <p:sp>
        <p:nvSpPr>
          <p:cNvPr id="787462281" name="Рисунок 5"/>
          <p:cNvSpPr>
            <a:spLocks noGrp="1"/>
          </p:cNvSpPr>
          <p:nvPr>
            <p:ph type="pic" sz="quarter" idx="4294967295"/>
          </p:nvPr>
        </p:nvSpPr>
        <p:spPr bwMode="auto">
          <a:xfrm>
            <a:off x="9802422" y="1809238"/>
            <a:ext cx="1722566" cy="1559717"/>
          </a:xfrm>
        </p:spPr>
      </p:sp>
      <p:sp>
        <p:nvSpPr>
          <p:cNvPr id="1554345761" name="Заголовок 6"/>
          <p:cNvSpPr>
            <a:spLocks noGrp="1"/>
          </p:cNvSpPr>
          <p:nvPr>
            <p:ph type="title"/>
          </p:nvPr>
        </p:nvSpPr>
        <p:spPr bwMode="auto">
          <a:xfrm>
            <a:off x="518359" y="449787"/>
            <a:ext cx="9862734" cy="376138"/>
          </a:xfrm>
        </p:spPr>
        <p:txBody>
          <a:bodyPr/>
          <a:lstStyle/>
          <a:p>
            <a:pPr>
              <a:defRPr/>
            </a:pPr>
            <a:endParaRPr lang="ru-RU">
              <a:latin typeface="Montserrat"/>
            </a:endParaRPr>
          </a:p>
        </p:txBody>
      </p:sp>
      <p:sp>
        <p:nvSpPr>
          <p:cNvPr id="1529121029" name="Текст 8"/>
          <p:cNvSpPr>
            <a:spLocks noGrp="1"/>
          </p:cNvSpPr>
          <p:nvPr>
            <p:ph type="body" sz="quarter" idx="27"/>
          </p:nvPr>
        </p:nvSpPr>
        <p:spPr bwMode="auto">
          <a:xfrm>
            <a:off x="518360" y="4250028"/>
            <a:ext cx="1894354" cy="1624612"/>
          </a:xfrm>
        </p:spPr>
        <p:txBody>
          <a:bodyPr>
            <a:normAutofit/>
          </a:bodyPr>
          <a:lstStyle/>
          <a:p>
            <a:pPr rtl="0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Роль в команде</a:t>
            </a:r>
            <a:endParaRPr/>
          </a:p>
          <a:p>
            <a:pPr rtl="0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Ник в мессенджере</a:t>
            </a:r>
            <a:endParaRPr/>
          </a:p>
          <a:p>
            <a:pPr rtl="0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Номер телефона</a:t>
            </a:r>
            <a:endParaRPr/>
          </a:p>
          <a:p>
            <a:pPr rtl="0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Место работы/учебы</a:t>
            </a:r>
            <a:endParaRPr/>
          </a:p>
        </p:txBody>
      </p:sp>
      <p:sp>
        <p:nvSpPr>
          <p:cNvPr id="1627793492" name="Текст 8"/>
          <p:cNvSpPr txBox="1"/>
          <p:nvPr/>
        </p:nvSpPr>
        <p:spPr bwMode="auto">
          <a:xfrm>
            <a:off x="518359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Имя Фамилия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2545168" name="Скругленный прямоугольник 1"/>
          <p:cNvSpPr/>
          <p:nvPr/>
        </p:nvSpPr>
        <p:spPr bwMode="auto">
          <a:xfrm>
            <a:off x="346075" y="324562"/>
            <a:ext cx="3952656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122465395" name="Номер слайда 17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10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2067116781" name="Заголовок 6"/>
          <p:cNvSpPr>
            <a:spLocks noGrp="1"/>
          </p:cNvSpPr>
          <p:nvPr>
            <p:ph type="title"/>
          </p:nvPr>
        </p:nvSpPr>
        <p:spPr bwMode="auto">
          <a:xfrm>
            <a:off x="507849" y="449787"/>
            <a:ext cx="9862734" cy="376138"/>
          </a:xfrm>
        </p:spPr>
        <p:txBody>
          <a:bodyPr/>
          <a:lstStyle/>
          <a:p>
            <a:pPr>
              <a:defRPr/>
            </a:pPr>
            <a:endParaRPr lang="ru-RU">
              <a:latin typeface="Montserrat"/>
            </a:endParaRPr>
          </a:p>
        </p:txBody>
      </p:sp>
      <p:sp>
        <p:nvSpPr>
          <p:cNvPr id="938047581" name="Текст 8"/>
          <p:cNvSpPr>
            <a:spLocks noGrp="1"/>
          </p:cNvSpPr>
          <p:nvPr>
            <p:ph type="body" sz="quarter" idx="27"/>
          </p:nvPr>
        </p:nvSpPr>
        <p:spPr bwMode="auto">
          <a:xfrm>
            <a:off x="533607" y="1602273"/>
            <a:ext cx="4425822" cy="9342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ru-RU">
                <a:solidFill>
                  <a:schemeClr val="tx1"/>
                </a:solidFill>
              </a:rPr>
              <a:t>Расскажите, как вы собрались, участвовали ли вместе в прошлых хакатонах или проектах, интересные факты о команде.</a:t>
            </a:r>
            <a:endParaRPr/>
          </a:p>
        </p:txBody>
      </p:sp>
      <p:sp>
        <p:nvSpPr>
          <p:cNvPr id="1500913805" name="Текст 8"/>
          <p:cNvSpPr txBox="1"/>
          <p:nvPr/>
        </p:nvSpPr>
        <p:spPr bwMode="auto">
          <a:xfrm>
            <a:off x="533607" y="1279645"/>
            <a:ext cx="2990173" cy="3539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Краткая история команды:</a:t>
            </a:r>
            <a:endParaRPr/>
          </a:p>
        </p:txBody>
      </p:sp>
      <p:sp>
        <p:nvSpPr>
          <p:cNvPr id="2114421279" name="Текст 8"/>
          <p:cNvSpPr txBox="1"/>
          <p:nvPr/>
        </p:nvSpPr>
        <p:spPr bwMode="auto">
          <a:xfrm>
            <a:off x="533607" y="5139255"/>
            <a:ext cx="7318749" cy="10553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>
                <a:solidFill>
                  <a:schemeClr val="tx1"/>
                </a:solidFill>
              </a:rPr>
              <a:t>Расскажите о самых интересных или сложных моментах в процессе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ru-RU">
                <a:solidFill>
                  <a:schemeClr val="tx1"/>
                </a:solidFill>
              </a:rPr>
              <a:t>разработки и как команда с ними справилась.</a:t>
            </a:r>
            <a:endParaRPr lang="en-US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ru-RU">
                <a:solidFill>
                  <a:schemeClr val="tx1"/>
                </a:solidFill>
              </a:rPr>
              <a:t>Здесь можете поделиться, в том числе, и личными историями,</a:t>
            </a:r>
            <a:r>
              <a:rPr lang="en-US">
                <a:solidFill>
                  <a:schemeClr val="tx1"/>
                </a:solidFill>
              </a:rPr>
              <a:t> </a:t>
            </a:r>
            <a:br>
              <a:rPr lang="en-US">
                <a:solidFill>
                  <a:schemeClr val="tx1"/>
                </a:solidFill>
              </a:rPr>
            </a:br>
            <a:r>
              <a:rPr lang="ru-RU">
                <a:solidFill>
                  <a:schemeClr val="tx1"/>
                </a:solidFill>
              </a:rPr>
              <a:t>которые повлияли на ход вашего участия в хакатоне.</a:t>
            </a:r>
            <a:endParaRPr/>
          </a:p>
        </p:txBody>
      </p:sp>
      <p:sp>
        <p:nvSpPr>
          <p:cNvPr id="1230803737" name="Текст 8"/>
          <p:cNvSpPr txBox="1"/>
          <p:nvPr/>
        </p:nvSpPr>
        <p:spPr bwMode="auto">
          <a:xfrm>
            <a:off x="533608" y="4571473"/>
            <a:ext cx="6438692" cy="62905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С какими основными сложностями или вызовами </a:t>
            </a:r>
            <a:br>
              <a:rPr lang="ru-RU" b="1">
                <a:solidFill>
                  <a:schemeClr val="accent5"/>
                </a:solidFill>
              </a:rPr>
            </a:br>
            <a:r>
              <a:rPr lang="ru-RU" b="1">
                <a:solidFill>
                  <a:schemeClr val="accent5"/>
                </a:solidFill>
              </a:rPr>
              <a:t>вы столкнулись и как их преодолели?</a:t>
            </a:r>
            <a:endParaRPr/>
          </a:p>
        </p:txBody>
      </p:sp>
      <p:sp>
        <p:nvSpPr>
          <p:cNvPr id="881270842" name="Текст 8"/>
          <p:cNvSpPr txBox="1"/>
          <p:nvPr/>
        </p:nvSpPr>
        <p:spPr bwMode="auto">
          <a:xfrm>
            <a:off x="533607" y="3429000"/>
            <a:ext cx="4945565" cy="107852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>
                <a:solidFill>
                  <a:schemeClr val="tx1"/>
                </a:solidFill>
              </a:rPr>
              <a:t>Что вас вдохновило или заинтересовало в этой проблеме?</a:t>
            </a:r>
            <a:endParaRPr/>
          </a:p>
        </p:txBody>
      </p:sp>
      <p:sp>
        <p:nvSpPr>
          <p:cNvPr id="1225725092" name="Текст 8"/>
          <p:cNvSpPr txBox="1"/>
          <p:nvPr/>
        </p:nvSpPr>
        <p:spPr bwMode="auto">
          <a:xfrm>
            <a:off x="533607" y="2900091"/>
            <a:ext cx="5629858" cy="5289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Почему вы выбрали именно эту задачу </a:t>
            </a:r>
            <a:br>
              <a:rPr lang="ru-RU" b="1">
                <a:solidFill>
                  <a:schemeClr val="accent5"/>
                </a:solidFill>
              </a:rPr>
            </a:br>
            <a:r>
              <a:rPr lang="ru-RU" b="1">
                <a:solidFill>
                  <a:schemeClr val="accent5"/>
                </a:solidFill>
              </a:rPr>
              <a:t>из предложенных на хакатоне?</a:t>
            </a:r>
            <a:endParaRPr/>
          </a:p>
        </p:txBody>
      </p:sp>
      <p:cxnSp>
        <p:nvCxnSpPr>
          <p:cNvPr id="1263578956" name="Прямая соединительная линия 4"/>
          <p:cNvCxnSpPr/>
          <p:nvPr/>
        </p:nvCxnSpPr>
        <p:spPr bwMode="auto">
          <a:xfrm>
            <a:off x="623888" y="2745690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817776" name="Прямая соединительная линия 5"/>
          <p:cNvCxnSpPr/>
          <p:nvPr/>
        </p:nvCxnSpPr>
        <p:spPr bwMode="auto">
          <a:xfrm>
            <a:off x="623888" y="4407066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38826029" name="Прямая соединительная линия 7"/>
          <p:cNvCxnSpPr/>
          <p:nvPr/>
        </p:nvCxnSpPr>
        <p:spPr bwMode="auto">
          <a:xfrm>
            <a:off x="623888" y="1110074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01775666" name="Текст 8"/>
          <p:cNvSpPr txBox="1"/>
          <p:nvPr/>
        </p:nvSpPr>
        <p:spPr bwMode="auto">
          <a:xfrm>
            <a:off x="11015788" y="1279645"/>
            <a:ext cx="956838" cy="3539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01</a:t>
            </a:r>
            <a:endParaRPr/>
          </a:p>
        </p:txBody>
      </p:sp>
      <p:sp>
        <p:nvSpPr>
          <p:cNvPr id="1581813686" name="Текст 8"/>
          <p:cNvSpPr txBox="1"/>
          <p:nvPr/>
        </p:nvSpPr>
        <p:spPr bwMode="auto">
          <a:xfrm>
            <a:off x="11015788" y="2900091"/>
            <a:ext cx="930595" cy="5289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02</a:t>
            </a:r>
            <a:endParaRPr/>
          </a:p>
        </p:txBody>
      </p:sp>
      <p:sp>
        <p:nvSpPr>
          <p:cNvPr id="379221316" name="Текст 8"/>
          <p:cNvSpPr txBox="1"/>
          <p:nvPr/>
        </p:nvSpPr>
        <p:spPr bwMode="auto">
          <a:xfrm>
            <a:off x="11015788" y="4571473"/>
            <a:ext cx="930596" cy="56778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03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4473310" name="Скругленный прямоугольник 9"/>
          <p:cNvSpPr/>
          <p:nvPr/>
        </p:nvSpPr>
        <p:spPr bwMode="auto">
          <a:xfrm>
            <a:off x="346075" y="324562"/>
            <a:ext cx="3750911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140116499" name="Скругленный прямоугольник 23"/>
          <p:cNvSpPr/>
          <p:nvPr/>
        </p:nvSpPr>
        <p:spPr bwMode="auto">
          <a:xfrm>
            <a:off x="6230774" y="1211284"/>
            <a:ext cx="5440313" cy="4989492"/>
          </a:xfrm>
          <a:prstGeom prst="roundRect">
            <a:avLst>
              <a:gd name="adj" fmla="val 386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263476795" name="Скругленный прямоугольник 26"/>
          <p:cNvSpPr/>
          <p:nvPr/>
        </p:nvSpPr>
        <p:spPr bwMode="auto">
          <a:xfrm>
            <a:off x="346076" y="1211284"/>
            <a:ext cx="5440313" cy="4989492"/>
          </a:xfrm>
          <a:prstGeom prst="roundRect">
            <a:avLst>
              <a:gd name="adj" fmla="val 3407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857582812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bg1"/>
                </a:solidFill>
              </a:rPr>
              <a:t>11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265548142" name="Текст 2"/>
          <p:cNvSpPr>
            <a:spLocks noGrp="1"/>
          </p:cNvSpPr>
          <p:nvPr>
            <p:ph type="body" sz="quarter" idx="38"/>
          </p:nvPr>
        </p:nvSpPr>
        <p:spPr bwMode="auto">
          <a:xfrm>
            <a:off x="589492" y="1920927"/>
            <a:ext cx="4929861" cy="386858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400">
                <a:solidFill>
                  <a:schemeClr val="tx1"/>
                </a:solidFill>
              </a:rPr>
              <a:t>Опишите в чем техническая составляющая вашего решения. </a:t>
            </a:r>
            <a:endParaRPr/>
          </a:p>
        </p:txBody>
      </p:sp>
      <p:sp>
        <p:nvSpPr>
          <p:cNvPr id="30829659" name="Текст 6"/>
          <p:cNvSpPr>
            <a:spLocks noGrp="1"/>
          </p:cNvSpPr>
          <p:nvPr>
            <p:ph type="body" sz="quarter" idx="42"/>
          </p:nvPr>
        </p:nvSpPr>
        <p:spPr bwMode="auto">
          <a:xfrm>
            <a:off x="6513513" y="1920927"/>
            <a:ext cx="4957144" cy="387644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400">
                <a:solidFill>
                  <a:schemeClr val="tx1"/>
                </a:solidFill>
              </a:rPr>
              <a:t>Опишите ваши идеи по дальнейшему применению, развитию или внедрению </a:t>
            </a:r>
            <a:br>
              <a:rPr lang="ru-RU" sz="1400">
                <a:solidFill>
                  <a:schemeClr val="tx1"/>
                </a:solidFill>
              </a:rPr>
            </a:br>
            <a:r>
              <a:rPr lang="ru-RU" sz="1400">
                <a:solidFill>
                  <a:schemeClr val="tx1"/>
                </a:solidFill>
              </a:rPr>
              <a:t>проекта.</a:t>
            </a:r>
            <a:endParaRPr/>
          </a:p>
          <a:p>
            <a:pPr marL="0" indent="0">
              <a:buNone/>
              <a:defRPr/>
            </a:pPr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1881957258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56851"/>
            <a:ext cx="9862734" cy="376138"/>
          </a:xfrm>
        </p:spPr>
        <p:txBody>
          <a:bodyPr/>
          <a:lstStyle/>
          <a:p>
            <a:pPr>
              <a:defRPr/>
            </a:pPr>
            <a:r>
              <a:rPr lang="ru-RU"/>
              <a:t>КОРОТКО О РЕШЕНИИ</a:t>
            </a:r>
            <a:endParaRPr/>
          </a:p>
        </p:txBody>
      </p:sp>
      <p:sp>
        <p:nvSpPr>
          <p:cNvPr id="1083218491" name="Текст 14"/>
          <p:cNvSpPr>
            <a:spLocks noGrp="1"/>
          </p:cNvSpPr>
          <p:nvPr>
            <p:ph type="body" sz="quarter" idx="49"/>
          </p:nvPr>
        </p:nvSpPr>
        <p:spPr bwMode="auto">
          <a:xfrm>
            <a:off x="578063" y="1476583"/>
            <a:ext cx="4929861" cy="555147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2000" b="1">
                <a:solidFill>
                  <a:schemeClr val="accent5"/>
                </a:solidFill>
              </a:rPr>
              <a:t>Техническая суть решения</a:t>
            </a:r>
            <a:endParaRPr/>
          </a:p>
        </p:txBody>
      </p:sp>
      <p:sp>
        <p:nvSpPr>
          <p:cNvPr id="886085936" name="Текст 16"/>
          <p:cNvSpPr>
            <a:spLocks noGrp="1"/>
          </p:cNvSpPr>
          <p:nvPr>
            <p:ph type="body" sz="quarter" idx="51"/>
          </p:nvPr>
        </p:nvSpPr>
        <p:spPr bwMode="auto">
          <a:xfrm>
            <a:off x="6513513" y="1476583"/>
            <a:ext cx="5214724" cy="561519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2000" b="1">
                <a:solidFill>
                  <a:schemeClr val="accent5"/>
                </a:solidFill>
              </a:rPr>
              <a:t>Маркетинговая суть решения</a:t>
            </a:r>
            <a:endParaRPr/>
          </a:p>
          <a:p>
            <a:pPr>
              <a:lnSpc>
                <a:spcPct val="100000"/>
              </a:lnSpc>
              <a:defRPr/>
            </a:pPr>
            <a:endParaRPr lang="ru-RU" b="1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9979461" name="Прямоугольник 29"/>
          <p:cNvSpPr/>
          <p:nvPr/>
        </p:nvSpPr>
        <p:spPr bwMode="auto">
          <a:xfrm>
            <a:off x="0" y="0"/>
            <a:ext cx="6456363" cy="6858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27253162" name="Объект 28"/>
          <p:cNvSpPr>
            <a:spLocks noGrp="1"/>
          </p:cNvSpPr>
          <p:nvPr>
            <p:ph idx="1"/>
          </p:nvPr>
        </p:nvSpPr>
        <p:spPr bwMode="auto">
          <a:xfrm>
            <a:off x="521133" y="1263123"/>
            <a:ext cx="5574868" cy="4937652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9237387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12</a:t>
            </a:fld>
            <a:endParaRPr lang="ru-RU"/>
          </a:p>
        </p:txBody>
      </p:sp>
      <p:sp>
        <p:nvSpPr>
          <p:cNvPr id="1301054002" name="Заголовок 27"/>
          <p:cNvSpPr>
            <a:spLocks noGrp="1"/>
          </p:cNvSpPr>
          <p:nvPr>
            <p:ph type="title"/>
          </p:nvPr>
        </p:nvSpPr>
        <p:spPr bwMode="auto">
          <a:xfrm>
            <a:off x="527444" y="395288"/>
            <a:ext cx="5574868" cy="425729"/>
          </a:xfrm>
        </p:spPr>
        <p:txBody>
          <a:bodyPr/>
          <a:lstStyle/>
          <a:p>
            <a:pPr>
              <a:defRPr/>
            </a:pPr>
            <a:endParaRPr lang="ru-RU" sz="2000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4589280" name="Скругленный прямоугольник 3"/>
          <p:cNvSpPr/>
          <p:nvPr/>
        </p:nvSpPr>
        <p:spPr bwMode="auto"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996149213" name="Объект 2"/>
          <p:cNvSpPr>
            <a:spLocks noGrp="1"/>
          </p:cNvSpPr>
          <p:nvPr>
            <p:ph idx="1"/>
          </p:nvPr>
        </p:nvSpPr>
        <p:spPr bwMode="auto">
          <a:xfrm>
            <a:off x="623888" y="1556279"/>
            <a:ext cx="10789619" cy="3745441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160699985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bg1"/>
                </a:solidFill>
              </a:rPr>
              <a:t>13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1141260691" name="Заголовок 1"/>
          <p:cNvSpPr>
            <a:spLocks noGrp="1"/>
          </p:cNvSpPr>
          <p:nvPr>
            <p:ph type="title"/>
          </p:nvPr>
        </p:nvSpPr>
        <p:spPr bwMode="auto">
          <a:xfrm>
            <a:off x="533104" y="414049"/>
            <a:ext cx="5994696" cy="552061"/>
          </a:xfrm>
        </p:spPr>
        <p:txBody>
          <a:bodyPr/>
          <a:lstStyle/>
          <a:p>
            <a:pPr>
              <a:defRPr/>
            </a:pPr>
            <a:endParaRPr lang="ru-RU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0000636" name="Скругленный прямоугольник 8"/>
          <p:cNvSpPr/>
          <p:nvPr/>
        </p:nvSpPr>
        <p:spPr bwMode="auto">
          <a:xfrm>
            <a:off x="346075" y="266006"/>
            <a:ext cx="5354638" cy="6331643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708289419" name="Номер слайда 1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bg1"/>
                </a:solidFill>
              </a:rPr>
              <a:t>14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462214866" name="Заголовок 2"/>
          <p:cNvSpPr>
            <a:spLocks noGrp="1"/>
          </p:cNvSpPr>
          <p:nvPr>
            <p:ph type="title"/>
          </p:nvPr>
        </p:nvSpPr>
        <p:spPr bwMode="auto">
          <a:xfrm>
            <a:off x="622040" y="496888"/>
            <a:ext cx="4781233" cy="415925"/>
          </a:xfrm>
        </p:spPr>
        <p:txBody>
          <a:bodyPr/>
          <a:lstStyle/>
          <a:p>
            <a:pPr>
              <a:defRPr/>
            </a:pPr>
            <a:endParaRPr lang="ru-RU" sz="2000">
              <a:solidFill>
                <a:schemeClr val="accent5"/>
              </a:solidFill>
            </a:endParaRPr>
          </a:p>
        </p:txBody>
      </p:sp>
      <p:sp>
        <p:nvSpPr>
          <p:cNvPr id="1561744350" name="Рисунок 3"/>
          <p:cNvSpPr>
            <a:spLocks noGrp="1"/>
          </p:cNvSpPr>
          <p:nvPr>
            <p:ph type="pic" sz="quarter" idx="10"/>
          </p:nvPr>
        </p:nvSpPr>
        <p:spPr bwMode="auto">
          <a:xfrm>
            <a:off x="6096001" y="0"/>
            <a:ext cx="6096000" cy="6857999"/>
          </a:xfrm>
        </p:spPr>
      </p:sp>
      <p:sp>
        <p:nvSpPr>
          <p:cNvPr id="1113132807" name="Текст 6"/>
          <p:cNvSpPr>
            <a:spLocks noGrp="1"/>
          </p:cNvSpPr>
          <p:nvPr>
            <p:ph type="body" sz="quarter" idx="14"/>
          </p:nvPr>
        </p:nvSpPr>
        <p:spPr bwMode="auto">
          <a:xfrm>
            <a:off x="595433" y="1143695"/>
            <a:ext cx="4807840" cy="4717356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9850794" name="Заголовок 5"/>
          <p:cNvSpPr>
            <a:spLocks noGrp="1"/>
          </p:cNvSpPr>
          <p:nvPr>
            <p:ph type="title"/>
          </p:nvPr>
        </p:nvSpPr>
        <p:spPr bwMode="auto">
          <a:xfrm>
            <a:off x="533490" y="370426"/>
            <a:ext cx="5562510" cy="442374"/>
          </a:xfrm>
        </p:spPr>
        <p:txBody>
          <a:bodyPr/>
          <a:lstStyle/>
          <a:p>
            <a:pPr>
              <a:defRPr/>
            </a:pPr>
            <a:endParaRPr lang="ru-RU" sz="2000">
              <a:solidFill>
                <a:schemeClr val="accent5"/>
              </a:solidFill>
            </a:endParaRPr>
          </a:p>
        </p:txBody>
      </p:sp>
      <p:sp>
        <p:nvSpPr>
          <p:cNvPr id="477944783" name="Текст 7"/>
          <p:cNvSpPr>
            <a:spLocks noGrp="1"/>
          </p:cNvSpPr>
          <p:nvPr>
            <p:ph type="body" sz="quarter" idx="15"/>
          </p:nvPr>
        </p:nvSpPr>
        <p:spPr bwMode="auto">
          <a:xfrm>
            <a:off x="521133" y="1695025"/>
            <a:ext cx="4902200" cy="712587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50598121" name="Текст 8"/>
          <p:cNvSpPr>
            <a:spLocks noGrp="1"/>
          </p:cNvSpPr>
          <p:nvPr>
            <p:ph type="body" sz="quarter" idx="16"/>
          </p:nvPr>
        </p:nvSpPr>
        <p:spPr bwMode="auto">
          <a:xfrm>
            <a:off x="521133" y="2552035"/>
            <a:ext cx="4902200" cy="712587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67059917" name="Текст 9"/>
          <p:cNvSpPr>
            <a:spLocks noGrp="1"/>
          </p:cNvSpPr>
          <p:nvPr>
            <p:ph type="body" sz="quarter" idx="17"/>
          </p:nvPr>
        </p:nvSpPr>
        <p:spPr bwMode="auto">
          <a:xfrm>
            <a:off x="521133" y="3409044"/>
            <a:ext cx="4902200" cy="712587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570290299" name="Текст 10"/>
          <p:cNvSpPr>
            <a:spLocks noGrp="1"/>
          </p:cNvSpPr>
          <p:nvPr>
            <p:ph type="body" sz="quarter" idx="18"/>
          </p:nvPr>
        </p:nvSpPr>
        <p:spPr bwMode="auto">
          <a:xfrm>
            <a:off x="521133" y="4266053"/>
            <a:ext cx="4902200" cy="712587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62240858" name="Текст 11"/>
          <p:cNvSpPr>
            <a:spLocks noGrp="1"/>
          </p:cNvSpPr>
          <p:nvPr>
            <p:ph type="body" sz="quarter" idx="19"/>
          </p:nvPr>
        </p:nvSpPr>
        <p:spPr bwMode="auto">
          <a:xfrm>
            <a:off x="521133" y="5123063"/>
            <a:ext cx="4902200" cy="712587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90342450" name="Номер слайда 20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441475" y="6356350"/>
            <a:ext cx="558800" cy="365125"/>
          </a:xfrm>
        </p:spPr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15</a:t>
            </a:fld>
            <a:endParaRPr lang="ru-RU">
              <a:solidFill>
                <a:schemeClr val="accent5"/>
              </a:solidFill>
            </a:endParaRPr>
          </a:p>
        </p:txBody>
      </p:sp>
      <p:cxnSp>
        <p:nvCxnSpPr>
          <p:cNvPr id="1676133245" name="Прямая соединительная линия 1"/>
          <p:cNvCxnSpPr/>
          <p:nvPr/>
        </p:nvCxnSpPr>
        <p:spPr bwMode="auto">
          <a:xfrm>
            <a:off x="521133" y="1604660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0013647" name="Прямая соединительная линия 3"/>
          <p:cNvCxnSpPr/>
          <p:nvPr/>
        </p:nvCxnSpPr>
        <p:spPr bwMode="auto">
          <a:xfrm>
            <a:off x="521133" y="2465535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5336449" name="Прямая соединительная линия 12"/>
          <p:cNvCxnSpPr/>
          <p:nvPr/>
        </p:nvCxnSpPr>
        <p:spPr bwMode="auto">
          <a:xfrm>
            <a:off x="521133" y="3342865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83659002" name="Прямая соединительная линия 13"/>
          <p:cNvCxnSpPr/>
          <p:nvPr/>
        </p:nvCxnSpPr>
        <p:spPr bwMode="auto">
          <a:xfrm>
            <a:off x="521133" y="4183125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60589898" name="Прямая соединительная линия 14"/>
          <p:cNvCxnSpPr/>
          <p:nvPr/>
        </p:nvCxnSpPr>
        <p:spPr bwMode="auto">
          <a:xfrm>
            <a:off x="521133" y="5048098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0855098" name="Скругленный прямоугольник 9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699134510" name="Скругленный прямоугольник 22"/>
          <p:cNvSpPr/>
          <p:nvPr/>
        </p:nvSpPr>
        <p:spPr bwMode="auto">
          <a:xfrm>
            <a:off x="3288425" y="1522006"/>
            <a:ext cx="2672801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657181031" name="Скругленный прямоугольник 23"/>
          <p:cNvSpPr/>
          <p:nvPr/>
        </p:nvSpPr>
        <p:spPr bwMode="auto">
          <a:xfrm>
            <a:off x="6230774" y="1522006"/>
            <a:ext cx="2672801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888871285" name="Скругленный прямоугольник 24"/>
          <p:cNvSpPr/>
          <p:nvPr/>
        </p:nvSpPr>
        <p:spPr bwMode="auto">
          <a:xfrm>
            <a:off x="9173123" y="1522006"/>
            <a:ext cx="2672801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524411065" name="Скругленный прямоугольник 26"/>
          <p:cNvSpPr/>
          <p:nvPr/>
        </p:nvSpPr>
        <p:spPr bwMode="auto">
          <a:xfrm>
            <a:off x="346076" y="1522006"/>
            <a:ext cx="2672801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891206508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bg1"/>
                </a:solidFill>
              </a:rPr>
              <a:t>16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514439071" name="Текст 1"/>
          <p:cNvSpPr>
            <a:spLocks noGrp="1"/>
          </p:cNvSpPr>
          <p:nvPr>
            <p:ph type="body" sz="quarter" idx="37"/>
          </p:nvPr>
        </p:nvSpPr>
        <p:spPr bwMode="auto">
          <a:xfrm>
            <a:off x="520913" y="2339783"/>
            <a:ext cx="2284071" cy="423628"/>
          </a:xfrm>
        </p:spPr>
        <p:txBody>
          <a:bodyPr/>
          <a:lstStyle/>
          <a:p>
            <a:pPr>
              <a:defRPr/>
            </a:pPr>
            <a:endParaRPr lang="ru-RU">
              <a:solidFill>
                <a:srgbClr val="F92571"/>
              </a:solidFill>
            </a:endParaRPr>
          </a:p>
        </p:txBody>
      </p:sp>
      <p:sp>
        <p:nvSpPr>
          <p:cNvPr id="631010626" name="Текст 2"/>
          <p:cNvSpPr>
            <a:spLocks noGrp="1"/>
          </p:cNvSpPr>
          <p:nvPr>
            <p:ph type="body" sz="quarter" idx="38"/>
          </p:nvPr>
        </p:nvSpPr>
        <p:spPr bwMode="auto">
          <a:xfrm>
            <a:off x="520913" y="3128740"/>
            <a:ext cx="2284071" cy="2797928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78177046" name="Текст 3"/>
          <p:cNvSpPr>
            <a:spLocks noGrp="1"/>
          </p:cNvSpPr>
          <p:nvPr>
            <p:ph type="body" sz="quarter" idx="39"/>
          </p:nvPr>
        </p:nvSpPr>
        <p:spPr bwMode="auto">
          <a:xfrm>
            <a:off x="3457903" y="2373557"/>
            <a:ext cx="2337416" cy="403756"/>
          </a:xfrm>
        </p:spPr>
        <p:txBody>
          <a:bodyPr/>
          <a:lstStyle/>
          <a:p>
            <a:pPr>
              <a:defRPr/>
            </a:pPr>
            <a:endParaRPr lang="ru-RU">
              <a:solidFill>
                <a:srgbClr val="F92571"/>
              </a:solidFill>
            </a:endParaRPr>
          </a:p>
        </p:txBody>
      </p:sp>
      <p:sp>
        <p:nvSpPr>
          <p:cNvPr id="1677144566" name="Текст 4"/>
          <p:cNvSpPr>
            <a:spLocks noGrp="1"/>
          </p:cNvSpPr>
          <p:nvPr>
            <p:ph type="body" sz="quarter" idx="40"/>
          </p:nvPr>
        </p:nvSpPr>
        <p:spPr bwMode="auto">
          <a:xfrm>
            <a:off x="3457903" y="3134070"/>
            <a:ext cx="2337416" cy="2797928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4707325" name="Текст 5"/>
          <p:cNvSpPr>
            <a:spLocks noGrp="1"/>
          </p:cNvSpPr>
          <p:nvPr>
            <p:ph type="body" sz="quarter" idx="41"/>
          </p:nvPr>
        </p:nvSpPr>
        <p:spPr bwMode="auto">
          <a:xfrm>
            <a:off x="6456363" y="2379657"/>
            <a:ext cx="2268537" cy="403913"/>
          </a:xfrm>
        </p:spPr>
        <p:txBody>
          <a:bodyPr/>
          <a:lstStyle/>
          <a:p>
            <a:pPr>
              <a:defRPr/>
            </a:pPr>
            <a:endParaRPr lang="ru-RU">
              <a:solidFill>
                <a:srgbClr val="F92571"/>
              </a:solidFill>
            </a:endParaRPr>
          </a:p>
        </p:txBody>
      </p:sp>
      <p:sp>
        <p:nvSpPr>
          <p:cNvPr id="1314403847" name="Текст 6"/>
          <p:cNvSpPr>
            <a:spLocks noGrp="1"/>
          </p:cNvSpPr>
          <p:nvPr>
            <p:ph type="body" sz="quarter" idx="42"/>
          </p:nvPr>
        </p:nvSpPr>
        <p:spPr bwMode="auto">
          <a:xfrm>
            <a:off x="6456363" y="3136604"/>
            <a:ext cx="2268537" cy="2797928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146209822" name="Текст 7"/>
          <p:cNvSpPr>
            <a:spLocks noGrp="1"/>
          </p:cNvSpPr>
          <p:nvPr>
            <p:ph type="body" sz="quarter" idx="43"/>
          </p:nvPr>
        </p:nvSpPr>
        <p:spPr bwMode="auto">
          <a:xfrm>
            <a:off x="9407534" y="2339783"/>
            <a:ext cx="2263553" cy="423628"/>
          </a:xfrm>
        </p:spPr>
        <p:txBody>
          <a:bodyPr/>
          <a:lstStyle/>
          <a:p>
            <a:pPr>
              <a:defRPr/>
            </a:pPr>
            <a:endParaRPr lang="ru-RU">
              <a:solidFill>
                <a:srgbClr val="F92571"/>
              </a:solidFill>
            </a:endParaRPr>
          </a:p>
        </p:txBody>
      </p:sp>
      <p:sp>
        <p:nvSpPr>
          <p:cNvPr id="1586307486" name="Текст 8"/>
          <p:cNvSpPr>
            <a:spLocks noGrp="1"/>
          </p:cNvSpPr>
          <p:nvPr>
            <p:ph type="body" sz="quarter" idx="44"/>
          </p:nvPr>
        </p:nvSpPr>
        <p:spPr bwMode="auto">
          <a:xfrm>
            <a:off x="9407534" y="3128739"/>
            <a:ext cx="2263553" cy="2797928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18321456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1135953" name="Текст 14"/>
          <p:cNvSpPr>
            <a:spLocks noGrp="1"/>
          </p:cNvSpPr>
          <p:nvPr>
            <p:ph type="body" sz="quarter" idx="49"/>
          </p:nvPr>
        </p:nvSpPr>
        <p:spPr bwMode="auto">
          <a:xfrm>
            <a:off x="520913" y="1772415"/>
            <a:ext cx="771003" cy="423628"/>
          </a:xfrm>
        </p:spPr>
        <p:txBody>
          <a:bodyPr/>
          <a:lstStyle/>
          <a:p>
            <a:pPr>
              <a:defRPr/>
            </a:pPr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2068216738" name="Текст 15"/>
          <p:cNvSpPr>
            <a:spLocks noGrp="1"/>
          </p:cNvSpPr>
          <p:nvPr>
            <p:ph type="body" sz="quarter" idx="50"/>
          </p:nvPr>
        </p:nvSpPr>
        <p:spPr bwMode="auto">
          <a:xfrm>
            <a:off x="3449944" y="1766200"/>
            <a:ext cx="771003" cy="403756"/>
          </a:xfrm>
        </p:spPr>
        <p:txBody>
          <a:bodyPr/>
          <a:lstStyle/>
          <a:p>
            <a:pPr>
              <a:defRPr/>
            </a:pPr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1355386329" name="Текст 16"/>
          <p:cNvSpPr>
            <a:spLocks noGrp="1"/>
          </p:cNvSpPr>
          <p:nvPr>
            <p:ph type="body" sz="quarter" idx="51"/>
          </p:nvPr>
        </p:nvSpPr>
        <p:spPr bwMode="auto">
          <a:xfrm>
            <a:off x="6456363" y="1766043"/>
            <a:ext cx="771003" cy="403913"/>
          </a:xfrm>
        </p:spPr>
        <p:txBody>
          <a:bodyPr/>
          <a:lstStyle/>
          <a:p>
            <a:pPr>
              <a:defRPr/>
            </a:pPr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1879914273" name="Текст 17"/>
          <p:cNvSpPr>
            <a:spLocks noGrp="1"/>
          </p:cNvSpPr>
          <p:nvPr>
            <p:ph type="body" sz="quarter" idx="52"/>
          </p:nvPr>
        </p:nvSpPr>
        <p:spPr bwMode="auto">
          <a:xfrm>
            <a:off x="9407534" y="1772415"/>
            <a:ext cx="771003" cy="423628"/>
          </a:xfrm>
        </p:spPr>
        <p:txBody>
          <a:bodyPr/>
          <a:lstStyle/>
          <a:p>
            <a:pPr>
              <a:defRPr/>
            </a:pPr>
            <a:endParaRPr lang="ru-RU" b="1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7956106" name="Скругленный прямоугольник 7"/>
          <p:cNvSpPr/>
          <p:nvPr/>
        </p:nvSpPr>
        <p:spPr bwMode="auto">
          <a:xfrm>
            <a:off x="4419477" y="1522006"/>
            <a:ext cx="3399397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935055034" name="Скругленный прямоугольник 8"/>
          <p:cNvSpPr/>
          <p:nvPr/>
        </p:nvSpPr>
        <p:spPr bwMode="auto">
          <a:xfrm>
            <a:off x="8365957" y="1522006"/>
            <a:ext cx="3248506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779521443" name="Скругленный прямоугольник 9"/>
          <p:cNvSpPr/>
          <p:nvPr/>
        </p:nvSpPr>
        <p:spPr bwMode="auto">
          <a:xfrm>
            <a:off x="623888" y="1522006"/>
            <a:ext cx="3248506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33043505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17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828064247" name="Текст 1"/>
          <p:cNvSpPr>
            <a:spLocks noGrp="1"/>
          </p:cNvSpPr>
          <p:nvPr>
            <p:ph type="body" sz="quarter" idx="37"/>
          </p:nvPr>
        </p:nvSpPr>
        <p:spPr bwMode="auto">
          <a:xfrm>
            <a:off x="780565" y="2493074"/>
            <a:ext cx="2965634" cy="423628"/>
          </a:xfrm>
        </p:spPr>
        <p:txBody>
          <a:bodyPr/>
          <a:lstStyle/>
          <a:p>
            <a:pPr>
              <a:defRPr/>
            </a:pPr>
            <a:endParaRPr lang="ru-RU" sz="1800">
              <a:solidFill>
                <a:srgbClr val="F92571"/>
              </a:solidFill>
            </a:endParaRPr>
          </a:p>
        </p:txBody>
      </p:sp>
      <p:sp>
        <p:nvSpPr>
          <p:cNvPr id="1579461410" name="Текст 2"/>
          <p:cNvSpPr>
            <a:spLocks noGrp="1"/>
          </p:cNvSpPr>
          <p:nvPr>
            <p:ph type="body" sz="quarter" idx="38"/>
          </p:nvPr>
        </p:nvSpPr>
        <p:spPr bwMode="auto">
          <a:xfrm>
            <a:off x="780565" y="3128740"/>
            <a:ext cx="2965633" cy="2797928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86474361" name="Текст 3"/>
          <p:cNvSpPr>
            <a:spLocks noGrp="1"/>
          </p:cNvSpPr>
          <p:nvPr>
            <p:ph type="body" sz="quarter" idx="39"/>
          </p:nvPr>
        </p:nvSpPr>
        <p:spPr bwMode="auto">
          <a:xfrm>
            <a:off x="4623178" y="2493074"/>
            <a:ext cx="3034896" cy="403756"/>
          </a:xfrm>
        </p:spPr>
        <p:txBody>
          <a:bodyPr/>
          <a:lstStyle/>
          <a:p>
            <a:pPr>
              <a:defRPr/>
            </a:pPr>
            <a:endParaRPr lang="ru-RU" sz="1800">
              <a:solidFill>
                <a:srgbClr val="F92571"/>
              </a:solidFill>
            </a:endParaRPr>
          </a:p>
        </p:txBody>
      </p:sp>
      <p:sp>
        <p:nvSpPr>
          <p:cNvPr id="1378335200" name="Текст 4"/>
          <p:cNvSpPr>
            <a:spLocks noGrp="1"/>
          </p:cNvSpPr>
          <p:nvPr>
            <p:ph type="body" sz="quarter" idx="40"/>
          </p:nvPr>
        </p:nvSpPr>
        <p:spPr bwMode="auto">
          <a:xfrm>
            <a:off x="4623178" y="3128740"/>
            <a:ext cx="3034896" cy="2797928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52092506" name="Текст 5"/>
          <p:cNvSpPr>
            <a:spLocks noGrp="1"/>
          </p:cNvSpPr>
          <p:nvPr>
            <p:ph type="body" sz="quarter" idx="41"/>
          </p:nvPr>
        </p:nvSpPr>
        <p:spPr bwMode="auto">
          <a:xfrm>
            <a:off x="8547959" y="2493074"/>
            <a:ext cx="2945464" cy="403913"/>
          </a:xfrm>
        </p:spPr>
        <p:txBody>
          <a:bodyPr/>
          <a:lstStyle/>
          <a:p>
            <a:pPr>
              <a:defRPr/>
            </a:pPr>
            <a:endParaRPr lang="ru-RU" sz="1800">
              <a:solidFill>
                <a:srgbClr val="F92571"/>
              </a:solidFill>
            </a:endParaRPr>
          </a:p>
        </p:txBody>
      </p:sp>
      <p:sp>
        <p:nvSpPr>
          <p:cNvPr id="308595443" name="Текст 6"/>
          <p:cNvSpPr>
            <a:spLocks noGrp="1"/>
          </p:cNvSpPr>
          <p:nvPr>
            <p:ph type="body" sz="quarter" idx="42"/>
          </p:nvPr>
        </p:nvSpPr>
        <p:spPr bwMode="auto">
          <a:xfrm>
            <a:off x="8547959" y="3128740"/>
            <a:ext cx="2945464" cy="2797928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53186902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6" y="335426"/>
            <a:ext cx="11331221" cy="376138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accent5"/>
              </a:solidFill>
            </a:endParaRPr>
          </a:p>
        </p:txBody>
      </p:sp>
      <p:sp>
        <p:nvSpPr>
          <p:cNvPr id="1560867413" name="Текст 14"/>
          <p:cNvSpPr>
            <a:spLocks noGrp="1"/>
          </p:cNvSpPr>
          <p:nvPr>
            <p:ph type="body" sz="quarter" idx="49"/>
          </p:nvPr>
        </p:nvSpPr>
        <p:spPr bwMode="auto">
          <a:xfrm>
            <a:off x="780565" y="1772415"/>
            <a:ext cx="1311031" cy="601141"/>
          </a:xfrm>
        </p:spPr>
        <p:txBody>
          <a:bodyPr/>
          <a:lstStyle/>
          <a:p>
            <a:pPr>
              <a:defRPr/>
            </a:pPr>
            <a:endParaRPr lang="ru-RU" sz="4400" b="1">
              <a:solidFill>
                <a:schemeClr val="accent5"/>
              </a:solidFill>
            </a:endParaRPr>
          </a:p>
        </p:txBody>
      </p:sp>
      <p:sp>
        <p:nvSpPr>
          <p:cNvPr id="1923685498" name="Текст 15"/>
          <p:cNvSpPr>
            <a:spLocks noGrp="1"/>
          </p:cNvSpPr>
          <p:nvPr>
            <p:ph type="body" sz="quarter" idx="50"/>
          </p:nvPr>
        </p:nvSpPr>
        <p:spPr bwMode="auto">
          <a:xfrm>
            <a:off x="4615219" y="1766200"/>
            <a:ext cx="1311031" cy="572942"/>
          </a:xfrm>
        </p:spPr>
        <p:txBody>
          <a:bodyPr/>
          <a:lstStyle/>
          <a:p>
            <a:pPr>
              <a:defRPr/>
            </a:pPr>
            <a:endParaRPr lang="ru-RU" sz="4400" b="1">
              <a:solidFill>
                <a:schemeClr val="accent5"/>
              </a:solidFill>
            </a:endParaRPr>
          </a:p>
        </p:txBody>
      </p:sp>
      <p:sp>
        <p:nvSpPr>
          <p:cNvPr id="550730029" name="Текст 16"/>
          <p:cNvSpPr>
            <a:spLocks noGrp="1"/>
          </p:cNvSpPr>
          <p:nvPr>
            <p:ph type="body" sz="quarter" idx="51"/>
          </p:nvPr>
        </p:nvSpPr>
        <p:spPr bwMode="auto">
          <a:xfrm>
            <a:off x="8547959" y="1766043"/>
            <a:ext cx="1311031" cy="573165"/>
          </a:xfrm>
        </p:spPr>
        <p:txBody>
          <a:bodyPr/>
          <a:lstStyle/>
          <a:p>
            <a:pPr>
              <a:defRPr/>
            </a:pPr>
            <a:endParaRPr lang="ru-RU" sz="4400" b="1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9555597" name="Скругленный прямоугольник 22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821240374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18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1001725359" name="Текст 1"/>
          <p:cNvSpPr>
            <a:spLocks noGrp="1"/>
          </p:cNvSpPr>
          <p:nvPr>
            <p:ph type="body" sz="quarter" idx="37"/>
          </p:nvPr>
        </p:nvSpPr>
        <p:spPr bwMode="auto">
          <a:xfrm>
            <a:off x="1615961" y="1428776"/>
            <a:ext cx="3866856" cy="423628"/>
          </a:xfrm>
        </p:spPr>
        <p:txBody>
          <a:bodyPr/>
          <a:lstStyle/>
          <a:p>
            <a:pPr>
              <a:defRPr/>
            </a:pPr>
            <a:endParaRPr lang="ru-RU">
              <a:solidFill>
                <a:srgbClr val="F92571"/>
              </a:solidFill>
            </a:endParaRPr>
          </a:p>
        </p:txBody>
      </p:sp>
      <p:sp>
        <p:nvSpPr>
          <p:cNvPr id="332808380" name="Текст 2"/>
          <p:cNvSpPr>
            <a:spLocks noGrp="1"/>
          </p:cNvSpPr>
          <p:nvPr>
            <p:ph type="body" sz="quarter" idx="38"/>
          </p:nvPr>
        </p:nvSpPr>
        <p:spPr bwMode="auto">
          <a:xfrm>
            <a:off x="1615964" y="1996388"/>
            <a:ext cx="3866856" cy="672075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275651459" name="Текст 3"/>
          <p:cNvSpPr>
            <a:spLocks noGrp="1"/>
          </p:cNvSpPr>
          <p:nvPr>
            <p:ph type="body" sz="quarter" idx="39"/>
          </p:nvPr>
        </p:nvSpPr>
        <p:spPr bwMode="auto">
          <a:xfrm>
            <a:off x="1596604" y="3032761"/>
            <a:ext cx="3866856" cy="403756"/>
          </a:xfrm>
        </p:spPr>
        <p:txBody>
          <a:bodyPr/>
          <a:lstStyle/>
          <a:p>
            <a:pPr>
              <a:defRPr/>
            </a:pPr>
            <a:endParaRPr lang="ru-RU">
              <a:solidFill>
                <a:srgbClr val="F92571"/>
              </a:solidFill>
            </a:endParaRPr>
          </a:p>
        </p:txBody>
      </p:sp>
      <p:sp>
        <p:nvSpPr>
          <p:cNvPr id="504091537" name="Текст 4"/>
          <p:cNvSpPr>
            <a:spLocks noGrp="1"/>
          </p:cNvSpPr>
          <p:nvPr>
            <p:ph type="body" sz="quarter" idx="40"/>
          </p:nvPr>
        </p:nvSpPr>
        <p:spPr bwMode="auto">
          <a:xfrm>
            <a:off x="1596604" y="3580500"/>
            <a:ext cx="3866856" cy="672075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2674364" name="Текст 5"/>
          <p:cNvSpPr>
            <a:spLocks noGrp="1"/>
          </p:cNvSpPr>
          <p:nvPr>
            <p:ph type="body" sz="quarter" idx="41"/>
          </p:nvPr>
        </p:nvSpPr>
        <p:spPr bwMode="auto">
          <a:xfrm>
            <a:off x="1596604" y="4616873"/>
            <a:ext cx="3866856" cy="403913"/>
          </a:xfrm>
        </p:spPr>
        <p:txBody>
          <a:bodyPr/>
          <a:lstStyle/>
          <a:p>
            <a:pPr>
              <a:defRPr/>
            </a:pPr>
            <a:endParaRPr lang="ru-RU">
              <a:solidFill>
                <a:srgbClr val="F92571"/>
              </a:solidFill>
            </a:endParaRPr>
          </a:p>
        </p:txBody>
      </p:sp>
      <p:sp>
        <p:nvSpPr>
          <p:cNvPr id="697188669" name="Текст 6"/>
          <p:cNvSpPr>
            <a:spLocks noGrp="1"/>
          </p:cNvSpPr>
          <p:nvPr>
            <p:ph type="body" sz="quarter" idx="42"/>
          </p:nvPr>
        </p:nvSpPr>
        <p:spPr bwMode="auto">
          <a:xfrm>
            <a:off x="1596604" y="5164612"/>
            <a:ext cx="3866856" cy="672075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41939838" name="Текст 7"/>
          <p:cNvSpPr>
            <a:spLocks noGrp="1"/>
          </p:cNvSpPr>
          <p:nvPr>
            <p:ph type="body" sz="quarter" idx="43"/>
          </p:nvPr>
        </p:nvSpPr>
        <p:spPr bwMode="auto">
          <a:xfrm>
            <a:off x="7289068" y="1428776"/>
            <a:ext cx="3866856" cy="423628"/>
          </a:xfrm>
        </p:spPr>
        <p:txBody>
          <a:bodyPr/>
          <a:lstStyle/>
          <a:p>
            <a:pPr>
              <a:defRPr/>
            </a:pPr>
            <a:endParaRPr lang="ru-RU">
              <a:solidFill>
                <a:srgbClr val="F92571"/>
              </a:solidFill>
            </a:endParaRPr>
          </a:p>
        </p:txBody>
      </p:sp>
      <p:sp>
        <p:nvSpPr>
          <p:cNvPr id="983925370" name="Текст 8"/>
          <p:cNvSpPr>
            <a:spLocks noGrp="1"/>
          </p:cNvSpPr>
          <p:nvPr>
            <p:ph type="body" sz="quarter" idx="44"/>
          </p:nvPr>
        </p:nvSpPr>
        <p:spPr bwMode="auto">
          <a:xfrm>
            <a:off x="7289071" y="1996388"/>
            <a:ext cx="3866856" cy="672075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15082940" name="Текст 9"/>
          <p:cNvSpPr>
            <a:spLocks noGrp="1"/>
          </p:cNvSpPr>
          <p:nvPr>
            <p:ph type="body" sz="quarter" idx="45"/>
          </p:nvPr>
        </p:nvSpPr>
        <p:spPr bwMode="auto">
          <a:xfrm>
            <a:off x="7269712" y="3032761"/>
            <a:ext cx="3866856" cy="403756"/>
          </a:xfrm>
        </p:spPr>
        <p:txBody>
          <a:bodyPr/>
          <a:lstStyle/>
          <a:p>
            <a:pPr>
              <a:defRPr/>
            </a:pPr>
            <a:endParaRPr lang="ru-RU">
              <a:solidFill>
                <a:srgbClr val="F92571"/>
              </a:solidFill>
            </a:endParaRPr>
          </a:p>
        </p:txBody>
      </p:sp>
      <p:sp>
        <p:nvSpPr>
          <p:cNvPr id="1263512411" name="Текст 10"/>
          <p:cNvSpPr>
            <a:spLocks noGrp="1"/>
          </p:cNvSpPr>
          <p:nvPr>
            <p:ph type="body" sz="quarter" idx="46"/>
          </p:nvPr>
        </p:nvSpPr>
        <p:spPr bwMode="auto">
          <a:xfrm>
            <a:off x="7269712" y="3580500"/>
            <a:ext cx="3866856" cy="672075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5862417" name="Текст 11"/>
          <p:cNvSpPr>
            <a:spLocks noGrp="1"/>
          </p:cNvSpPr>
          <p:nvPr>
            <p:ph type="body" sz="quarter" idx="47"/>
          </p:nvPr>
        </p:nvSpPr>
        <p:spPr bwMode="auto">
          <a:xfrm>
            <a:off x="7269712" y="4616873"/>
            <a:ext cx="3866856" cy="403913"/>
          </a:xfrm>
        </p:spPr>
        <p:txBody>
          <a:bodyPr/>
          <a:lstStyle/>
          <a:p>
            <a:pPr>
              <a:defRPr/>
            </a:pPr>
            <a:endParaRPr lang="ru-RU">
              <a:solidFill>
                <a:srgbClr val="F92571"/>
              </a:solidFill>
            </a:endParaRPr>
          </a:p>
        </p:txBody>
      </p:sp>
      <p:sp>
        <p:nvSpPr>
          <p:cNvPr id="1569743961" name="Текст 12"/>
          <p:cNvSpPr>
            <a:spLocks noGrp="1"/>
          </p:cNvSpPr>
          <p:nvPr>
            <p:ph type="body" sz="quarter" idx="48"/>
          </p:nvPr>
        </p:nvSpPr>
        <p:spPr bwMode="auto">
          <a:xfrm>
            <a:off x="7269712" y="5164612"/>
            <a:ext cx="3866856" cy="672075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6795339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42818743" name="Текст 14"/>
          <p:cNvSpPr>
            <a:spLocks noGrp="1"/>
          </p:cNvSpPr>
          <p:nvPr>
            <p:ph type="body" sz="quarter" idx="49"/>
          </p:nvPr>
        </p:nvSpPr>
        <p:spPr bwMode="auto">
          <a:xfrm>
            <a:off x="520913" y="1394052"/>
            <a:ext cx="771003" cy="423628"/>
          </a:xfrm>
        </p:spPr>
        <p:txBody>
          <a:bodyPr/>
          <a:lstStyle/>
          <a:p>
            <a:pPr>
              <a:defRPr/>
            </a:pPr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158375290" name="Текст 15"/>
          <p:cNvSpPr>
            <a:spLocks noGrp="1"/>
          </p:cNvSpPr>
          <p:nvPr>
            <p:ph type="body" sz="quarter" idx="50"/>
          </p:nvPr>
        </p:nvSpPr>
        <p:spPr bwMode="auto">
          <a:xfrm>
            <a:off x="501557" y="2998036"/>
            <a:ext cx="771003" cy="403756"/>
          </a:xfrm>
        </p:spPr>
        <p:txBody>
          <a:bodyPr/>
          <a:lstStyle/>
          <a:p>
            <a:pPr>
              <a:defRPr/>
            </a:pPr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789171512" name="Текст 16"/>
          <p:cNvSpPr>
            <a:spLocks noGrp="1"/>
          </p:cNvSpPr>
          <p:nvPr>
            <p:ph type="body" sz="quarter" idx="51"/>
          </p:nvPr>
        </p:nvSpPr>
        <p:spPr bwMode="auto">
          <a:xfrm>
            <a:off x="501557" y="4582148"/>
            <a:ext cx="771003" cy="403913"/>
          </a:xfrm>
        </p:spPr>
        <p:txBody>
          <a:bodyPr/>
          <a:lstStyle/>
          <a:p>
            <a:pPr>
              <a:defRPr/>
            </a:pPr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1107183735" name="Текст 17"/>
          <p:cNvSpPr>
            <a:spLocks noGrp="1"/>
          </p:cNvSpPr>
          <p:nvPr>
            <p:ph type="body" sz="quarter" idx="52"/>
          </p:nvPr>
        </p:nvSpPr>
        <p:spPr bwMode="auto">
          <a:xfrm>
            <a:off x="6194020" y="1394052"/>
            <a:ext cx="771003" cy="423628"/>
          </a:xfrm>
        </p:spPr>
        <p:txBody>
          <a:bodyPr/>
          <a:lstStyle/>
          <a:p>
            <a:pPr>
              <a:defRPr/>
            </a:pPr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2141949989" name="Текст 18"/>
          <p:cNvSpPr>
            <a:spLocks noGrp="1"/>
          </p:cNvSpPr>
          <p:nvPr>
            <p:ph type="body" sz="quarter" idx="53"/>
          </p:nvPr>
        </p:nvSpPr>
        <p:spPr bwMode="auto">
          <a:xfrm>
            <a:off x="6174664" y="2998036"/>
            <a:ext cx="771003" cy="403756"/>
          </a:xfrm>
        </p:spPr>
        <p:txBody>
          <a:bodyPr/>
          <a:lstStyle/>
          <a:p>
            <a:pPr>
              <a:defRPr/>
            </a:pPr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809324245" name="Текст 19"/>
          <p:cNvSpPr>
            <a:spLocks noGrp="1"/>
          </p:cNvSpPr>
          <p:nvPr>
            <p:ph type="body" sz="quarter" idx="54"/>
          </p:nvPr>
        </p:nvSpPr>
        <p:spPr bwMode="auto">
          <a:xfrm>
            <a:off x="6174664" y="4582148"/>
            <a:ext cx="771003" cy="403913"/>
          </a:xfrm>
        </p:spPr>
        <p:txBody>
          <a:bodyPr/>
          <a:lstStyle/>
          <a:p>
            <a:pPr>
              <a:defRPr/>
            </a:pPr>
            <a:endParaRPr lang="ru-RU" b="1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5048444" name="Скругленный прямоугольник 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734447569" name="Номер слайда 6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19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472910832" name="Рисунок 2"/>
          <p:cNvSpPr>
            <a:spLocks noGrp="1"/>
          </p:cNvSpPr>
          <p:nvPr>
            <p:ph type="pic" sz="quarter" idx="10"/>
          </p:nvPr>
        </p:nvSpPr>
        <p:spPr bwMode="auto">
          <a:prstGeom prst="roundRect">
            <a:avLst>
              <a:gd name="adj" fmla="val 6127"/>
            </a:avLst>
          </a:prstGeom>
        </p:spPr>
      </p:sp>
      <p:sp>
        <p:nvSpPr>
          <p:cNvPr id="1026192987" name="Рисунок 3"/>
          <p:cNvSpPr>
            <a:spLocks noGrp="1"/>
          </p:cNvSpPr>
          <p:nvPr>
            <p:ph type="pic" sz="quarter" idx="11"/>
          </p:nvPr>
        </p:nvSpPr>
        <p:spPr bwMode="auto">
          <a:prstGeom prst="roundRect">
            <a:avLst>
              <a:gd name="adj" fmla="val 11783"/>
            </a:avLst>
          </a:prstGeom>
        </p:spPr>
      </p:sp>
      <p:sp>
        <p:nvSpPr>
          <p:cNvPr id="166013847" name="Рисунок 4"/>
          <p:cNvSpPr>
            <a:spLocks noGrp="1"/>
          </p:cNvSpPr>
          <p:nvPr>
            <p:ph type="pic" sz="quarter" idx="12"/>
          </p:nvPr>
        </p:nvSpPr>
        <p:spPr bwMode="auto">
          <a:prstGeom prst="roundRect">
            <a:avLst>
              <a:gd name="adj" fmla="val 7254"/>
            </a:avLst>
          </a:prstGeom>
        </p:spPr>
      </p:sp>
      <p:sp>
        <p:nvSpPr>
          <p:cNvPr id="1552944222" name="Текст 5"/>
          <p:cNvSpPr>
            <a:spLocks noGrp="1"/>
          </p:cNvSpPr>
          <p:nvPr>
            <p:ph type="body" sz="quarter" idx="14"/>
          </p:nvPr>
        </p:nvSpPr>
        <p:spPr bwMode="auto">
          <a:prstGeom prst="roundRect">
            <a:avLst>
              <a:gd name="adj" fmla="val 10128"/>
            </a:avLst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00623205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2775523" cy="37613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6457337" name="Скругленный прямоугольник 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028116417" name="Скругленный прямоугольник 16"/>
          <p:cNvSpPr/>
          <p:nvPr/>
        </p:nvSpPr>
        <p:spPr bwMode="auto">
          <a:xfrm>
            <a:off x="5951744" y="1366423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556597509" name="Скругленный прямоугольник 17"/>
          <p:cNvSpPr/>
          <p:nvPr/>
        </p:nvSpPr>
        <p:spPr bwMode="auto">
          <a:xfrm>
            <a:off x="5951744" y="2377094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791428473" name="Скругленный прямоугольник 18"/>
          <p:cNvSpPr/>
          <p:nvPr/>
        </p:nvSpPr>
        <p:spPr bwMode="auto">
          <a:xfrm>
            <a:off x="5951744" y="3387765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31444604" name="Скругленный прямоугольник 22"/>
          <p:cNvSpPr/>
          <p:nvPr/>
        </p:nvSpPr>
        <p:spPr bwMode="auto">
          <a:xfrm>
            <a:off x="5951744" y="4398436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995274059" name="Скругленный прямоугольник 23"/>
          <p:cNvSpPr/>
          <p:nvPr/>
        </p:nvSpPr>
        <p:spPr bwMode="auto">
          <a:xfrm>
            <a:off x="5951744" y="5409107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982283353" name="Скругленный прямоугольник 14"/>
          <p:cNvSpPr/>
          <p:nvPr/>
        </p:nvSpPr>
        <p:spPr bwMode="auto">
          <a:xfrm>
            <a:off x="346076" y="1366423"/>
            <a:ext cx="5389562" cy="4834351"/>
          </a:xfrm>
          <a:prstGeom prst="roundRect">
            <a:avLst>
              <a:gd name="adj" fmla="val 291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807790088" name="Текст 3"/>
          <p:cNvSpPr>
            <a:spLocks noGrp="1"/>
          </p:cNvSpPr>
          <p:nvPr>
            <p:ph type="body" sz="quarter" idx="14"/>
          </p:nvPr>
        </p:nvSpPr>
        <p:spPr bwMode="auto">
          <a:xfrm>
            <a:off x="623887" y="1732103"/>
            <a:ext cx="4734174" cy="4139307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l">
              <a:defRPr/>
            </a:pPr>
            <a:endParaRPr lang="ru-RU" sz="3600" b="1">
              <a:solidFill>
                <a:schemeClr val="tx1"/>
              </a:solidFill>
            </a:endParaRPr>
          </a:p>
        </p:txBody>
      </p:sp>
      <p:sp>
        <p:nvSpPr>
          <p:cNvPr id="709139422" name="Текст 4"/>
          <p:cNvSpPr>
            <a:spLocks noGrp="1"/>
          </p:cNvSpPr>
          <p:nvPr>
            <p:ph type="body" sz="quarter" idx="15"/>
          </p:nvPr>
        </p:nvSpPr>
        <p:spPr bwMode="auto">
          <a:xfrm>
            <a:off x="6172730" y="1445505"/>
            <a:ext cx="5460470" cy="6001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819057720" name="Текст 5"/>
          <p:cNvSpPr>
            <a:spLocks noGrp="1"/>
          </p:cNvSpPr>
          <p:nvPr>
            <p:ph type="body" sz="quarter" idx="16"/>
          </p:nvPr>
        </p:nvSpPr>
        <p:spPr bwMode="auto">
          <a:xfrm>
            <a:off x="6172730" y="2472872"/>
            <a:ext cx="5460470" cy="6001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98748137" name="Текст 6"/>
          <p:cNvSpPr>
            <a:spLocks noGrp="1"/>
          </p:cNvSpPr>
          <p:nvPr>
            <p:ph type="body" sz="quarter" idx="17"/>
          </p:nvPr>
        </p:nvSpPr>
        <p:spPr bwMode="auto">
          <a:xfrm>
            <a:off x="6172730" y="3485922"/>
            <a:ext cx="5460470" cy="6001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538244556" name="Текст 7"/>
          <p:cNvSpPr>
            <a:spLocks noGrp="1"/>
          </p:cNvSpPr>
          <p:nvPr>
            <p:ph type="body" sz="quarter" idx="18"/>
          </p:nvPr>
        </p:nvSpPr>
        <p:spPr bwMode="auto">
          <a:xfrm>
            <a:off x="6172730" y="4496593"/>
            <a:ext cx="5460470" cy="6001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50353261" name="Текст 8"/>
          <p:cNvSpPr>
            <a:spLocks noGrp="1"/>
          </p:cNvSpPr>
          <p:nvPr>
            <p:ph type="body" sz="quarter" idx="19"/>
          </p:nvPr>
        </p:nvSpPr>
        <p:spPr bwMode="auto">
          <a:xfrm>
            <a:off x="6172730" y="5516924"/>
            <a:ext cx="5460470" cy="6001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61329142" name="Номер слайда 9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633200" y="6356350"/>
            <a:ext cx="558800" cy="365125"/>
          </a:xfrm>
        </p:spPr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20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458323641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4459822" name="Скругленный прямоугольник 13"/>
          <p:cNvSpPr/>
          <p:nvPr/>
        </p:nvSpPr>
        <p:spPr bwMode="auto">
          <a:xfrm>
            <a:off x="6286500" y="4747188"/>
            <a:ext cx="5570538" cy="1666934"/>
          </a:xfrm>
          <a:prstGeom prst="roundRect">
            <a:avLst>
              <a:gd name="adj" fmla="val 877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388737773" name="Скругленный прямоугольник 11"/>
          <p:cNvSpPr/>
          <p:nvPr/>
        </p:nvSpPr>
        <p:spPr bwMode="auto">
          <a:xfrm>
            <a:off x="6286500" y="2832356"/>
            <a:ext cx="5570538" cy="1666934"/>
          </a:xfrm>
          <a:prstGeom prst="roundRect">
            <a:avLst>
              <a:gd name="adj" fmla="val 877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71251323" name="Скругленный прямоугольник 10"/>
          <p:cNvSpPr/>
          <p:nvPr/>
        </p:nvSpPr>
        <p:spPr bwMode="auto">
          <a:xfrm>
            <a:off x="6286500" y="917525"/>
            <a:ext cx="5570538" cy="1666934"/>
          </a:xfrm>
          <a:prstGeom prst="roundRect">
            <a:avLst>
              <a:gd name="adj" fmla="val 877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523205114" name="Скругленный прямоугольник 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716445962" name="Номер слайда 8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21</a:t>
            </a:fld>
            <a:endParaRPr lang="ru-RU"/>
          </a:p>
        </p:txBody>
      </p:sp>
      <p:sp>
        <p:nvSpPr>
          <p:cNvPr id="992563097" name="Текст 2"/>
          <p:cNvSpPr>
            <a:spLocks noGrp="1"/>
          </p:cNvSpPr>
          <p:nvPr>
            <p:ph type="body" sz="quarter" idx="21"/>
          </p:nvPr>
        </p:nvSpPr>
        <p:spPr bwMode="auto">
          <a:xfrm>
            <a:off x="6591637" y="1049727"/>
            <a:ext cx="4790314" cy="597810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tx1"/>
              </a:solidFill>
            </a:endParaRPr>
          </a:p>
        </p:txBody>
      </p:sp>
      <p:sp>
        <p:nvSpPr>
          <p:cNvPr id="1644996608" name="Текст 3"/>
          <p:cNvSpPr>
            <a:spLocks noGrp="1"/>
          </p:cNvSpPr>
          <p:nvPr>
            <p:ph type="body" sz="quarter" idx="18"/>
          </p:nvPr>
        </p:nvSpPr>
        <p:spPr bwMode="auto">
          <a:xfrm>
            <a:off x="6591637" y="1649793"/>
            <a:ext cx="4790314" cy="779602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03444326" name="Текст 4"/>
          <p:cNvSpPr>
            <a:spLocks noGrp="1"/>
          </p:cNvSpPr>
          <p:nvPr>
            <p:ph type="body" sz="quarter" idx="22"/>
          </p:nvPr>
        </p:nvSpPr>
        <p:spPr bwMode="auto">
          <a:xfrm>
            <a:off x="6591637" y="2915797"/>
            <a:ext cx="4790314" cy="563519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tx1"/>
              </a:solidFill>
            </a:endParaRPr>
          </a:p>
        </p:txBody>
      </p:sp>
      <p:sp>
        <p:nvSpPr>
          <p:cNvPr id="778500323" name="Текст 5"/>
          <p:cNvSpPr>
            <a:spLocks noGrp="1"/>
          </p:cNvSpPr>
          <p:nvPr>
            <p:ph type="body" sz="quarter" idx="23"/>
          </p:nvPr>
        </p:nvSpPr>
        <p:spPr bwMode="auto">
          <a:xfrm>
            <a:off x="6591637" y="3515862"/>
            <a:ext cx="4790314" cy="869021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1141957" name="Текст 6"/>
          <p:cNvSpPr>
            <a:spLocks noGrp="1"/>
          </p:cNvSpPr>
          <p:nvPr>
            <p:ph type="body" sz="quarter" idx="24"/>
          </p:nvPr>
        </p:nvSpPr>
        <p:spPr bwMode="auto">
          <a:xfrm>
            <a:off x="6591637" y="4871732"/>
            <a:ext cx="4790314" cy="597810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tx1"/>
              </a:solidFill>
            </a:endParaRPr>
          </a:p>
        </p:txBody>
      </p:sp>
      <p:sp>
        <p:nvSpPr>
          <p:cNvPr id="1095862658" name="Текст 7"/>
          <p:cNvSpPr>
            <a:spLocks noGrp="1"/>
          </p:cNvSpPr>
          <p:nvPr>
            <p:ph type="body" sz="quarter" idx="25"/>
          </p:nvPr>
        </p:nvSpPr>
        <p:spPr bwMode="auto">
          <a:xfrm>
            <a:off x="6591637" y="5471798"/>
            <a:ext cx="4790314" cy="848014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786335874" name="Диаграмма 9"/>
          <p:cNvGraphicFramePr>
            <a:graphicFrameLocks xmlns:a="http://schemas.openxmlformats.org/drawingml/2006/main"/>
          </p:cNvGraphicFramePr>
          <p:nvPr/>
        </p:nvGraphicFramePr>
        <p:xfrm rot="0">
          <a:off x="346075" y="1424510"/>
          <a:ext cx="5749925" cy="4401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01974228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2763648" cy="37613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6978200" name="Скругленный прямоугольник 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793496621" name="Номер слайда 1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22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696317375" name="Текст 2"/>
          <p:cNvSpPr>
            <a:spLocks noGrp="1"/>
          </p:cNvSpPr>
          <p:nvPr>
            <p:ph type="body" sz="quarter" idx="21"/>
          </p:nvPr>
        </p:nvSpPr>
        <p:spPr bwMode="auto">
          <a:xfrm>
            <a:off x="6755267" y="1343263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750652800" name="Текст 3"/>
          <p:cNvSpPr>
            <a:spLocks noGrp="1"/>
          </p:cNvSpPr>
          <p:nvPr>
            <p:ph type="body" sz="quarter" idx="18"/>
          </p:nvPr>
        </p:nvSpPr>
        <p:spPr bwMode="auto">
          <a:xfrm>
            <a:off x="6755267" y="1722800"/>
            <a:ext cx="4790314" cy="642164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accent5"/>
              </a:solidFill>
            </a:endParaRPr>
          </a:p>
        </p:txBody>
      </p:sp>
      <p:sp>
        <p:nvSpPr>
          <p:cNvPr id="922693628" name="Текст 4"/>
          <p:cNvSpPr>
            <a:spLocks noGrp="1"/>
          </p:cNvSpPr>
          <p:nvPr>
            <p:ph type="body" sz="quarter" idx="22"/>
          </p:nvPr>
        </p:nvSpPr>
        <p:spPr bwMode="auto">
          <a:xfrm>
            <a:off x="6755267" y="2611824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1829564473" name="Текст 5"/>
          <p:cNvSpPr>
            <a:spLocks noGrp="1"/>
          </p:cNvSpPr>
          <p:nvPr>
            <p:ph type="body" sz="quarter" idx="23"/>
          </p:nvPr>
        </p:nvSpPr>
        <p:spPr bwMode="auto">
          <a:xfrm>
            <a:off x="6755267" y="2991361"/>
            <a:ext cx="4790314" cy="642164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accent5"/>
              </a:solidFill>
            </a:endParaRPr>
          </a:p>
        </p:txBody>
      </p:sp>
      <p:sp>
        <p:nvSpPr>
          <p:cNvPr id="1510673873" name="Текст 6"/>
          <p:cNvSpPr>
            <a:spLocks noGrp="1"/>
          </p:cNvSpPr>
          <p:nvPr>
            <p:ph type="body" sz="quarter" idx="24"/>
          </p:nvPr>
        </p:nvSpPr>
        <p:spPr bwMode="auto">
          <a:xfrm>
            <a:off x="6755267" y="3880385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974530191" name="Текст 7"/>
          <p:cNvSpPr>
            <a:spLocks noGrp="1"/>
          </p:cNvSpPr>
          <p:nvPr>
            <p:ph type="body" sz="quarter" idx="25"/>
          </p:nvPr>
        </p:nvSpPr>
        <p:spPr bwMode="auto">
          <a:xfrm>
            <a:off x="6755267" y="4259922"/>
            <a:ext cx="4790314" cy="642164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accent5"/>
              </a:solidFill>
            </a:endParaRPr>
          </a:p>
        </p:txBody>
      </p:sp>
      <p:sp>
        <p:nvSpPr>
          <p:cNvPr id="646098533" name="Текст 8"/>
          <p:cNvSpPr>
            <a:spLocks noGrp="1"/>
          </p:cNvSpPr>
          <p:nvPr>
            <p:ph type="body" sz="quarter" idx="26"/>
          </p:nvPr>
        </p:nvSpPr>
        <p:spPr bwMode="auto">
          <a:xfrm>
            <a:off x="6755267" y="5148947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1745946723" name="Текст 9"/>
          <p:cNvSpPr>
            <a:spLocks noGrp="1"/>
          </p:cNvSpPr>
          <p:nvPr>
            <p:ph type="body" sz="quarter" idx="27"/>
          </p:nvPr>
        </p:nvSpPr>
        <p:spPr bwMode="auto">
          <a:xfrm>
            <a:off x="6755267" y="5528484"/>
            <a:ext cx="4790314" cy="642164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accent5"/>
              </a:solidFill>
            </a:endParaRPr>
          </a:p>
        </p:txBody>
      </p:sp>
      <p:graphicFrame>
        <p:nvGraphicFramePr>
          <p:cNvPr id="1031397609" name="Диаграмма 11"/>
          <p:cNvGraphicFramePr>
            <a:graphicFrameLocks xmlns:a="http://schemas.openxmlformats.org/drawingml/2006/main"/>
          </p:cNvGraphicFramePr>
          <p:nvPr/>
        </p:nvGraphicFramePr>
        <p:xfrm rot="0">
          <a:off x="346075" y="1424510"/>
          <a:ext cx="5749925" cy="4401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24340474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1289075" name="Скругленный прямоугольник 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2041268472" name="Номер слайда 1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6"/>
                </a:solidFill>
              </a:rPr>
              <a:t>23</a:t>
            </a:fld>
            <a:endParaRPr lang="ru-RU">
              <a:solidFill>
                <a:schemeClr val="accent6"/>
              </a:solidFill>
            </a:endParaRPr>
          </a:p>
        </p:txBody>
      </p:sp>
      <p:sp>
        <p:nvSpPr>
          <p:cNvPr id="2039464676" name="Текст 2"/>
          <p:cNvSpPr>
            <a:spLocks noGrp="1"/>
          </p:cNvSpPr>
          <p:nvPr>
            <p:ph type="body" sz="quarter" idx="21"/>
          </p:nvPr>
        </p:nvSpPr>
        <p:spPr bwMode="auto">
          <a:xfrm>
            <a:off x="6776590" y="1360288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6"/>
              </a:solidFill>
            </a:endParaRPr>
          </a:p>
        </p:txBody>
      </p:sp>
      <p:sp>
        <p:nvSpPr>
          <p:cNvPr id="341047015" name="Текст 3"/>
          <p:cNvSpPr>
            <a:spLocks noGrp="1"/>
          </p:cNvSpPr>
          <p:nvPr>
            <p:ph type="body" sz="quarter" idx="18"/>
          </p:nvPr>
        </p:nvSpPr>
        <p:spPr bwMode="auto">
          <a:xfrm>
            <a:off x="6776590" y="1739825"/>
            <a:ext cx="4790314" cy="642164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24647092" name="Текст 4"/>
          <p:cNvSpPr>
            <a:spLocks noGrp="1"/>
          </p:cNvSpPr>
          <p:nvPr>
            <p:ph type="body" sz="quarter" idx="22"/>
          </p:nvPr>
        </p:nvSpPr>
        <p:spPr bwMode="auto">
          <a:xfrm>
            <a:off x="6776590" y="2628849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637063815" name="Текст 5"/>
          <p:cNvSpPr>
            <a:spLocks noGrp="1"/>
          </p:cNvSpPr>
          <p:nvPr>
            <p:ph type="body" sz="quarter" idx="23"/>
          </p:nvPr>
        </p:nvSpPr>
        <p:spPr bwMode="auto">
          <a:xfrm>
            <a:off x="6776590" y="3008386"/>
            <a:ext cx="4790314" cy="642164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accent5"/>
              </a:solidFill>
            </a:endParaRPr>
          </a:p>
        </p:txBody>
      </p:sp>
      <p:sp>
        <p:nvSpPr>
          <p:cNvPr id="1797184" name="Текст 6"/>
          <p:cNvSpPr>
            <a:spLocks noGrp="1"/>
          </p:cNvSpPr>
          <p:nvPr>
            <p:ph type="body" sz="quarter" idx="24"/>
          </p:nvPr>
        </p:nvSpPr>
        <p:spPr bwMode="auto">
          <a:xfrm>
            <a:off x="6776590" y="3897410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6"/>
              </a:solidFill>
            </a:endParaRPr>
          </a:p>
        </p:txBody>
      </p:sp>
      <p:sp>
        <p:nvSpPr>
          <p:cNvPr id="1633730829" name="Текст 7"/>
          <p:cNvSpPr>
            <a:spLocks noGrp="1"/>
          </p:cNvSpPr>
          <p:nvPr>
            <p:ph type="body" sz="quarter" idx="25"/>
          </p:nvPr>
        </p:nvSpPr>
        <p:spPr bwMode="auto">
          <a:xfrm>
            <a:off x="6776590" y="4276947"/>
            <a:ext cx="4790314" cy="642164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804905051" name="Текст 8"/>
          <p:cNvSpPr>
            <a:spLocks noGrp="1"/>
          </p:cNvSpPr>
          <p:nvPr>
            <p:ph type="body" sz="quarter" idx="26"/>
          </p:nvPr>
        </p:nvSpPr>
        <p:spPr bwMode="auto">
          <a:xfrm>
            <a:off x="6776590" y="5165972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1826425936" name="Текст 9"/>
          <p:cNvSpPr>
            <a:spLocks noGrp="1"/>
          </p:cNvSpPr>
          <p:nvPr>
            <p:ph type="body" sz="quarter" idx="27"/>
          </p:nvPr>
        </p:nvSpPr>
        <p:spPr bwMode="auto">
          <a:xfrm>
            <a:off x="6776590" y="5545509"/>
            <a:ext cx="4790314" cy="642164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accent5"/>
              </a:solidFill>
            </a:endParaRPr>
          </a:p>
        </p:txBody>
      </p:sp>
      <p:graphicFrame>
        <p:nvGraphicFramePr>
          <p:cNvPr id="1304148163" name="Диаграмма 11"/>
          <p:cNvGraphicFramePr>
            <a:graphicFrameLocks xmlns:a="http://schemas.openxmlformats.org/drawingml/2006/main"/>
          </p:cNvGraphicFramePr>
          <p:nvPr/>
        </p:nvGraphicFramePr>
        <p:xfrm rot="0">
          <a:off x="625096" y="1360288"/>
          <a:ext cx="5125748" cy="4385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8861485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7094535" name="Скругленный прямоугольник 7"/>
          <p:cNvSpPr/>
          <p:nvPr/>
        </p:nvSpPr>
        <p:spPr bwMode="auto">
          <a:xfrm>
            <a:off x="429141" y="3008209"/>
            <a:ext cx="3728347" cy="3656826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514991490" name="Скругленный прямоугольник 9"/>
          <p:cNvSpPr/>
          <p:nvPr/>
        </p:nvSpPr>
        <p:spPr bwMode="auto">
          <a:xfrm>
            <a:off x="4327137" y="3008209"/>
            <a:ext cx="3728347" cy="3656826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855601220" name="Скругленный прямоугольник 10"/>
          <p:cNvSpPr/>
          <p:nvPr/>
        </p:nvSpPr>
        <p:spPr bwMode="auto">
          <a:xfrm>
            <a:off x="8225133" y="3008209"/>
            <a:ext cx="3728347" cy="3656826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73937282" name="Скругленный прямоугольник 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401173423" name="Скругленный прямоугольник 16"/>
          <p:cNvSpPr/>
          <p:nvPr/>
        </p:nvSpPr>
        <p:spPr bwMode="auto">
          <a:xfrm>
            <a:off x="5340262" y="1366572"/>
            <a:ext cx="1504594" cy="1401168"/>
          </a:xfrm>
          <a:prstGeom prst="roundRect">
            <a:avLst>
              <a:gd name="adj" fmla="val 16667"/>
            </a:avLst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411488633" name="Скругленный прямоугольник 6"/>
          <p:cNvSpPr/>
          <p:nvPr/>
        </p:nvSpPr>
        <p:spPr bwMode="auto">
          <a:xfrm>
            <a:off x="1541018" y="1366572"/>
            <a:ext cx="1504594" cy="1401168"/>
          </a:xfrm>
          <a:prstGeom prst="roundRect">
            <a:avLst>
              <a:gd name="adj" fmla="val 16667"/>
            </a:avLst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559805974" name="Номер слайда 5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24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103163772" name="Текст 2"/>
          <p:cNvSpPr>
            <a:spLocks noGrp="1"/>
          </p:cNvSpPr>
          <p:nvPr>
            <p:ph type="body" sz="quarter" idx="26"/>
          </p:nvPr>
        </p:nvSpPr>
        <p:spPr bwMode="auto">
          <a:xfrm>
            <a:off x="616304" y="3286814"/>
            <a:ext cx="3264113" cy="2375115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11104027" name="Текст 3"/>
          <p:cNvSpPr>
            <a:spLocks noGrp="1"/>
          </p:cNvSpPr>
          <p:nvPr>
            <p:ph type="body" sz="quarter" idx="31"/>
          </p:nvPr>
        </p:nvSpPr>
        <p:spPr bwMode="auto">
          <a:xfrm>
            <a:off x="4569890" y="3264544"/>
            <a:ext cx="3264113" cy="2375115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750621" name="Текст 4"/>
          <p:cNvSpPr>
            <a:spLocks noGrp="1"/>
          </p:cNvSpPr>
          <p:nvPr>
            <p:ph type="body" sz="quarter" idx="32"/>
          </p:nvPr>
        </p:nvSpPr>
        <p:spPr bwMode="auto">
          <a:xfrm>
            <a:off x="8405081" y="3277471"/>
            <a:ext cx="3264113" cy="2375115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62033788" name="Google Shape;2799;p94"/>
          <p:cNvCxnSpPr/>
          <p:nvPr/>
        </p:nvCxnSpPr>
        <p:spPr bwMode="auto">
          <a:xfrm flipV="1">
            <a:off x="3041995" y="2120995"/>
            <a:ext cx="2288595" cy="11479"/>
          </a:xfrm>
          <a:prstGeom prst="straightConnector1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7392818" name="Google Shape;2829;p94"/>
          <p:cNvGrpSpPr/>
          <p:nvPr/>
        </p:nvGrpSpPr>
        <p:grpSpPr bwMode="auto">
          <a:xfrm>
            <a:off x="1899087" y="1753233"/>
            <a:ext cx="738531" cy="687909"/>
            <a:chOff x="3385733" y="2233242"/>
            <a:chExt cx="340504" cy="319542"/>
          </a:xfrm>
        </p:grpSpPr>
        <p:sp>
          <p:nvSpPr>
            <p:cNvPr id="63" name="Google Shape;2830;p94"/>
            <p:cNvSpPr/>
            <p:nvPr/>
          </p:nvSpPr>
          <p:spPr bwMode="auto">
            <a:xfrm>
              <a:off x="3385733" y="2233242"/>
              <a:ext cx="340504" cy="319542"/>
            </a:xfrm>
            <a:custGeom>
              <a:avLst/>
              <a:gdLst/>
              <a:ahLst/>
              <a:cxnLst/>
              <a:rect l="l" t="t" r="r" b="b"/>
              <a:pathLst>
                <a:path w="10122" h="9289" fill="norm" stroke="1" extrusionOk="0">
                  <a:moveTo>
                    <a:pt x="9574" y="310"/>
                  </a:moveTo>
                  <a:cubicBezTo>
                    <a:pt x="9717" y="310"/>
                    <a:pt x="9812" y="406"/>
                    <a:pt x="9812" y="549"/>
                  </a:cubicBezTo>
                  <a:lnTo>
                    <a:pt x="9812" y="5669"/>
                  </a:lnTo>
                  <a:lnTo>
                    <a:pt x="8622" y="5669"/>
                  </a:lnTo>
                  <a:cubicBezTo>
                    <a:pt x="8550" y="5669"/>
                    <a:pt x="8479" y="5740"/>
                    <a:pt x="8479" y="5812"/>
                  </a:cubicBezTo>
                  <a:cubicBezTo>
                    <a:pt x="8479" y="5907"/>
                    <a:pt x="8550" y="5978"/>
                    <a:pt x="8622" y="5978"/>
                  </a:cubicBezTo>
                  <a:lnTo>
                    <a:pt x="9812" y="5978"/>
                  </a:lnTo>
                  <a:lnTo>
                    <a:pt x="9812" y="6455"/>
                  </a:lnTo>
                  <a:cubicBezTo>
                    <a:pt x="9812" y="6597"/>
                    <a:pt x="9717" y="6717"/>
                    <a:pt x="9574" y="6717"/>
                  </a:cubicBezTo>
                  <a:lnTo>
                    <a:pt x="549" y="6717"/>
                  </a:lnTo>
                  <a:cubicBezTo>
                    <a:pt x="406" y="6717"/>
                    <a:pt x="287" y="6597"/>
                    <a:pt x="287" y="6455"/>
                  </a:cubicBezTo>
                  <a:lnTo>
                    <a:pt x="287" y="5978"/>
                  </a:lnTo>
                  <a:lnTo>
                    <a:pt x="7979" y="5978"/>
                  </a:lnTo>
                  <a:cubicBezTo>
                    <a:pt x="8050" y="5978"/>
                    <a:pt x="8122" y="5907"/>
                    <a:pt x="8122" y="5812"/>
                  </a:cubicBezTo>
                  <a:cubicBezTo>
                    <a:pt x="8122" y="5740"/>
                    <a:pt x="8050" y="5669"/>
                    <a:pt x="7979" y="5669"/>
                  </a:cubicBezTo>
                  <a:lnTo>
                    <a:pt x="6216" y="5669"/>
                  </a:lnTo>
                  <a:lnTo>
                    <a:pt x="6216" y="310"/>
                  </a:lnTo>
                  <a:close/>
                  <a:moveTo>
                    <a:pt x="5335" y="7002"/>
                  </a:moveTo>
                  <a:lnTo>
                    <a:pt x="5335" y="7193"/>
                  </a:lnTo>
                  <a:cubicBezTo>
                    <a:pt x="5335" y="7360"/>
                    <a:pt x="5216" y="7479"/>
                    <a:pt x="5049" y="7479"/>
                  </a:cubicBezTo>
                  <a:cubicBezTo>
                    <a:pt x="4907" y="7479"/>
                    <a:pt x="4764" y="7360"/>
                    <a:pt x="4764" y="7193"/>
                  </a:cubicBezTo>
                  <a:lnTo>
                    <a:pt x="4764" y="7002"/>
                  </a:lnTo>
                  <a:close/>
                  <a:moveTo>
                    <a:pt x="6073" y="7002"/>
                  </a:moveTo>
                  <a:lnTo>
                    <a:pt x="6169" y="8241"/>
                  </a:lnTo>
                  <a:lnTo>
                    <a:pt x="3954" y="8241"/>
                  </a:lnTo>
                  <a:lnTo>
                    <a:pt x="4049" y="7002"/>
                  </a:lnTo>
                  <a:lnTo>
                    <a:pt x="4478" y="7002"/>
                  </a:lnTo>
                  <a:lnTo>
                    <a:pt x="4478" y="7193"/>
                  </a:lnTo>
                  <a:cubicBezTo>
                    <a:pt x="4478" y="7526"/>
                    <a:pt x="4740" y="7788"/>
                    <a:pt x="5049" y="7788"/>
                  </a:cubicBezTo>
                  <a:cubicBezTo>
                    <a:pt x="5383" y="7788"/>
                    <a:pt x="5645" y="7526"/>
                    <a:pt x="5645" y="7193"/>
                  </a:cubicBezTo>
                  <a:lnTo>
                    <a:pt x="5645" y="7002"/>
                  </a:lnTo>
                  <a:close/>
                  <a:moveTo>
                    <a:pt x="6859" y="8526"/>
                  </a:moveTo>
                  <a:cubicBezTo>
                    <a:pt x="6883" y="8526"/>
                    <a:pt x="6907" y="8550"/>
                    <a:pt x="6907" y="8574"/>
                  </a:cubicBezTo>
                  <a:lnTo>
                    <a:pt x="6907" y="8955"/>
                  </a:lnTo>
                  <a:cubicBezTo>
                    <a:pt x="6907" y="8979"/>
                    <a:pt x="6883" y="9003"/>
                    <a:pt x="6859" y="9003"/>
                  </a:cubicBezTo>
                  <a:lnTo>
                    <a:pt x="3263" y="9003"/>
                  </a:lnTo>
                  <a:cubicBezTo>
                    <a:pt x="3240" y="9003"/>
                    <a:pt x="3216" y="8979"/>
                    <a:pt x="3216" y="8955"/>
                  </a:cubicBezTo>
                  <a:lnTo>
                    <a:pt x="3216" y="8574"/>
                  </a:lnTo>
                  <a:cubicBezTo>
                    <a:pt x="3216" y="8550"/>
                    <a:pt x="3240" y="8526"/>
                    <a:pt x="3263" y="8526"/>
                  </a:cubicBezTo>
                  <a:close/>
                  <a:moveTo>
                    <a:pt x="549" y="1"/>
                  </a:moveTo>
                  <a:cubicBezTo>
                    <a:pt x="239" y="1"/>
                    <a:pt x="1" y="239"/>
                    <a:pt x="1" y="549"/>
                  </a:cubicBezTo>
                  <a:lnTo>
                    <a:pt x="1" y="1477"/>
                  </a:lnTo>
                  <a:cubicBezTo>
                    <a:pt x="1" y="1573"/>
                    <a:pt x="72" y="1644"/>
                    <a:pt x="144" y="1644"/>
                  </a:cubicBezTo>
                  <a:cubicBezTo>
                    <a:pt x="215" y="1644"/>
                    <a:pt x="287" y="1573"/>
                    <a:pt x="287" y="1477"/>
                  </a:cubicBezTo>
                  <a:lnTo>
                    <a:pt x="287" y="549"/>
                  </a:lnTo>
                  <a:cubicBezTo>
                    <a:pt x="287" y="406"/>
                    <a:pt x="406" y="310"/>
                    <a:pt x="549" y="310"/>
                  </a:cubicBezTo>
                  <a:lnTo>
                    <a:pt x="5907" y="310"/>
                  </a:lnTo>
                  <a:lnTo>
                    <a:pt x="5907" y="5669"/>
                  </a:lnTo>
                  <a:lnTo>
                    <a:pt x="287" y="5669"/>
                  </a:lnTo>
                  <a:lnTo>
                    <a:pt x="287" y="2144"/>
                  </a:lnTo>
                  <a:cubicBezTo>
                    <a:pt x="287" y="2049"/>
                    <a:pt x="239" y="2001"/>
                    <a:pt x="144" y="2001"/>
                  </a:cubicBezTo>
                  <a:cubicBezTo>
                    <a:pt x="72" y="2001"/>
                    <a:pt x="1" y="2049"/>
                    <a:pt x="1" y="2144"/>
                  </a:cubicBezTo>
                  <a:lnTo>
                    <a:pt x="1" y="6455"/>
                  </a:lnTo>
                  <a:cubicBezTo>
                    <a:pt x="1" y="6764"/>
                    <a:pt x="239" y="7002"/>
                    <a:pt x="549" y="7002"/>
                  </a:cubicBezTo>
                  <a:lnTo>
                    <a:pt x="3763" y="7002"/>
                  </a:lnTo>
                  <a:lnTo>
                    <a:pt x="3644" y="8241"/>
                  </a:lnTo>
                  <a:lnTo>
                    <a:pt x="3263" y="8241"/>
                  </a:lnTo>
                  <a:cubicBezTo>
                    <a:pt x="3073" y="8241"/>
                    <a:pt x="2930" y="8384"/>
                    <a:pt x="2930" y="8574"/>
                  </a:cubicBezTo>
                  <a:lnTo>
                    <a:pt x="2930" y="8955"/>
                  </a:lnTo>
                  <a:cubicBezTo>
                    <a:pt x="2930" y="9146"/>
                    <a:pt x="3073" y="9288"/>
                    <a:pt x="3263" y="9288"/>
                  </a:cubicBezTo>
                  <a:lnTo>
                    <a:pt x="6859" y="9288"/>
                  </a:lnTo>
                  <a:cubicBezTo>
                    <a:pt x="7050" y="9288"/>
                    <a:pt x="7193" y="9146"/>
                    <a:pt x="7193" y="8955"/>
                  </a:cubicBezTo>
                  <a:lnTo>
                    <a:pt x="7193" y="8574"/>
                  </a:lnTo>
                  <a:cubicBezTo>
                    <a:pt x="7193" y="8384"/>
                    <a:pt x="7050" y="8241"/>
                    <a:pt x="6859" y="8241"/>
                  </a:cubicBezTo>
                  <a:lnTo>
                    <a:pt x="6478" y="8241"/>
                  </a:lnTo>
                  <a:lnTo>
                    <a:pt x="6359" y="7002"/>
                  </a:lnTo>
                  <a:lnTo>
                    <a:pt x="9574" y="7002"/>
                  </a:lnTo>
                  <a:cubicBezTo>
                    <a:pt x="9860" y="7002"/>
                    <a:pt x="10122" y="6764"/>
                    <a:pt x="10122" y="6455"/>
                  </a:cubicBezTo>
                  <a:lnTo>
                    <a:pt x="10122" y="549"/>
                  </a:lnTo>
                  <a:cubicBezTo>
                    <a:pt x="10122" y="239"/>
                    <a:pt x="9884" y="1"/>
                    <a:pt x="9574" y="1"/>
                  </a:cubicBezTo>
                  <a:close/>
                </a:path>
              </a:pathLst>
            </a:custGeom>
            <a:solidFill>
              <a:srgbClr val="FD0C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4" name="Google Shape;2831;p94"/>
            <p:cNvSpPr/>
            <p:nvPr/>
          </p:nvSpPr>
          <p:spPr bwMode="auto">
            <a:xfrm>
              <a:off x="3420988" y="2296022"/>
              <a:ext cx="143441" cy="113382"/>
            </a:xfrm>
            <a:custGeom>
              <a:avLst/>
              <a:gdLst/>
              <a:ahLst/>
              <a:cxnLst/>
              <a:rect l="l" t="t" r="r" b="b"/>
              <a:pathLst>
                <a:path w="4264" h="3296" fill="norm" stroke="1" extrusionOk="0">
                  <a:moveTo>
                    <a:pt x="3897" y="0"/>
                  </a:moveTo>
                  <a:cubicBezTo>
                    <a:pt x="3848" y="0"/>
                    <a:pt x="3805" y="22"/>
                    <a:pt x="3787" y="57"/>
                  </a:cubicBezTo>
                  <a:lnTo>
                    <a:pt x="2835" y="1176"/>
                  </a:lnTo>
                  <a:lnTo>
                    <a:pt x="2596" y="986"/>
                  </a:lnTo>
                  <a:cubicBezTo>
                    <a:pt x="2573" y="962"/>
                    <a:pt x="2537" y="950"/>
                    <a:pt x="2501" y="950"/>
                  </a:cubicBezTo>
                  <a:cubicBezTo>
                    <a:pt x="2465" y="950"/>
                    <a:pt x="2430" y="962"/>
                    <a:pt x="2406" y="986"/>
                  </a:cubicBezTo>
                  <a:lnTo>
                    <a:pt x="1811" y="1629"/>
                  </a:lnTo>
                  <a:lnTo>
                    <a:pt x="1096" y="1367"/>
                  </a:lnTo>
                  <a:cubicBezTo>
                    <a:pt x="1084" y="1355"/>
                    <a:pt x="1066" y="1349"/>
                    <a:pt x="1045" y="1349"/>
                  </a:cubicBezTo>
                  <a:cubicBezTo>
                    <a:pt x="1025" y="1349"/>
                    <a:pt x="1001" y="1355"/>
                    <a:pt x="977" y="1367"/>
                  </a:cubicBezTo>
                  <a:lnTo>
                    <a:pt x="286" y="1772"/>
                  </a:lnTo>
                  <a:lnTo>
                    <a:pt x="286" y="462"/>
                  </a:lnTo>
                  <a:cubicBezTo>
                    <a:pt x="286" y="391"/>
                    <a:pt x="239" y="319"/>
                    <a:pt x="144" y="319"/>
                  </a:cubicBezTo>
                  <a:cubicBezTo>
                    <a:pt x="72" y="319"/>
                    <a:pt x="1" y="391"/>
                    <a:pt x="1" y="462"/>
                  </a:cubicBezTo>
                  <a:lnTo>
                    <a:pt x="1" y="3153"/>
                  </a:lnTo>
                  <a:cubicBezTo>
                    <a:pt x="1" y="3225"/>
                    <a:pt x="72" y="3296"/>
                    <a:pt x="144" y="3296"/>
                  </a:cubicBezTo>
                  <a:lnTo>
                    <a:pt x="4121" y="3296"/>
                  </a:lnTo>
                  <a:cubicBezTo>
                    <a:pt x="4192" y="3296"/>
                    <a:pt x="4263" y="3225"/>
                    <a:pt x="4263" y="3153"/>
                  </a:cubicBezTo>
                  <a:cubicBezTo>
                    <a:pt x="4263" y="3082"/>
                    <a:pt x="4216" y="3010"/>
                    <a:pt x="4121" y="3010"/>
                  </a:cubicBezTo>
                  <a:lnTo>
                    <a:pt x="4049" y="3010"/>
                  </a:lnTo>
                  <a:lnTo>
                    <a:pt x="4049" y="2200"/>
                  </a:lnTo>
                  <a:cubicBezTo>
                    <a:pt x="4049" y="2105"/>
                    <a:pt x="3978" y="2034"/>
                    <a:pt x="3906" y="2034"/>
                  </a:cubicBezTo>
                  <a:cubicBezTo>
                    <a:pt x="3811" y="2034"/>
                    <a:pt x="3739" y="2105"/>
                    <a:pt x="3739" y="2200"/>
                  </a:cubicBezTo>
                  <a:lnTo>
                    <a:pt x="3739" y="3010"/>
                  </a:lnTo>
                  <a:lnTo>
                    <a:pt x="3382" y="3010"/>
                  </a:lnTo>
                  <a:lnTo>
                    <a:pt x="3382" y="2891"/>
                  </a:lnTo>
                  <a:cubicBezTo>
                    <a:pt x="3382" y="2820"/>
                    <a:pt x="3311" y="2748"/>
                    <a:pt x="3239" y="2748"/>
                  </a:cubicBezTo>
                  <a:cubicBezTo>
                    <a:pt x="3144" y="2748"/>
                    <a:pt x="3073" y="2796"/>
                    <a:pt x="3073" y="2891"/>
                  </a:cubicBezTo>
                  <a:lnTo>
                    <a:pt x="3073" y="3010"/>
                  </a:lnTo>
                  <a:lnTo>
                    <a:pt x="2573" y="3010"/>
                  </a:lnTo>
                  <a:lnTo>
                    <a:pt x="2573" y="2891"/>
                  </a:lnTo>
                  <a:cubicBezTo>
                    <a:pt x="2573" y="2820"/>
                    <a:pt x="2525" y="2748"/>
                    <a:pt x="2430" y="2748"/>
                  </a:cubicBezTo>
                  <a:cubicBezTo>
                    <a:pt x="2358" y="2748"/>
                    <a:pt x="2287" y="2796"/>
                    <a:pt x="2287" y="2891"/>
                  </a:cubicBezTo>
                  <a:lnTo>
                    <a:pt x="2287" y="3010"/>
                  </a:lnTo>
                  <a:lnTo>
                    <a:pt x="1787" y="3010"/>
                  </a:lnTo>
                  <a:lnTo>
                    <a:pt x="1787" y="2891"/>
                  </a:lnTo>
                  <a:cubicBezTo>
                    <a:pt x="1787" y="2820"/>
                    <a:pt x="1715" y="2748"/>
                    <a:pt x="1644" y="2748"/>
                  </a:cubicBezTo>
                  <a:cubicBezTo>
                    <a:pt x="1549" y="2748"/>
                    <a:pt x="1501" y="2796"/>
                    <a:pt x="1501" y="2891"/>
                  </a:cubicBezTo>
                  <a:lnTo>
                    <a:pt x="1501" y="3010"/>
                  </a:lnTo>
                  <a:lnTo>
                    <a:pt x="1001" y="3010"/>
                  </a:lnTo>
                  <a:lnTo>
                    <a:pt x="1001" y="2891"/>
                  </a:lnTo>
                  <a:cubicBezTo>
                    <a:pt x="1001" y="2820"/>
                    <a:pt x="929" y="2748"/>
                    <a:pt x="834" y="2748"/>
                  </a:cubicBezTo>
                  <a:cubicBezTo>
                    <a:pt x="763" y="2748"/>
                    <a:pt x="691" y="2796"/>
                    <a:pt x="691" y="2891"/>
                  </a:cubicBezTo>
                  <a:lnTo>
                    <a:pt x="691" y="3010"/>
                  </a:lnTo>
                  <a:lnTo>
                    <a:pt x="286" y="3010"/>
                  </a:lnTo>
                  <a:lnTo>
                    <a:pt x="286" y="2105"/>
                  </a:lnTo>
                  <a:lnTo>
                    <a:pt x="1048" y="1653"/>
                  </a:lnTo>
                  <a:lnTo>
                    <a:pt x="1811" y="1962"/>
                  </a:lnTo>
                  <a:cubicBezTo>
                    <a:pt x="1823" y="1969"/>
                    <a:pt x="1838" y="1972"/>
                    <a:pt x="1853" y="1972"/>
                  </a:cubicBezTo>
                  <a:cubicBezTo>
                    <a:pt x="1893" y="1972"/>
                    <a:pt x="1936" y="1950"/>
                    <a:pt x="1953" y="1915"/>
                  </a:cubicBezTo>
                  <a:lnTo>
                    <a:pt x="2525" y="1296"/>
                  </a:lnTo>
                  <a:lnTo>
                    <a:pt x="2763" y="1486"/>
                  </a:lnTo>
                  <a:cubicBezTo>
                    <a:pt x="2795" y="1518"/>
                    <a:pt x="2828" y="1531"/>
                    <a:pt x="2860" y="1531"/>
                  </a:cubicBezTo>
                  <a:cubicBezTo>
                    <a:pt x="2899" y="1531"/>
                    <a:pt x="2938" y="1512"/>
                    <a:pt x="2977" y="1486"/>
                  </a:cubicBezTo>
                  <a:lnTo>
                    <a:pt x="3739" y="557"/>
                  </a:lnTo>
                  <a:lnTo>
                    <a:pt x="3739" y="1534"/>
                  </a:lnTo>
                  <a:cubicBezTo>
                    <a:pt x="3739" y="1629"/>
                    <a:pt x="3811" y="1677"/>
                    <a:pt x="3882" y="1677"/>
                  </a:cubicBezTo>
                  <a:cubicBezTo>
                    <a:pt x="3978" y="1677"/>
                    <a:pt x="4049" y="1629"/>
                    <a:pt x="4049" y="1534"/>
                  </a:cubicBezTo>
                  <a:lnTo>
                    <a:pt x="4049" y="152"/>
                  </a:lnTo>
                  <a:cubicBezTo>
                    <a:pt x="4049" y="81"/>
                    <a:pt x="4001" y="33"/>
                    <a:pt x="3954" y="10"/>
                  </a:cubicBezTo>
                  <a:cubicBezTo>
                    <a:pt x="3935" y="3"/>
                    <a:pt x="3916" y="0"/>
                    <a:pt x="3897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5" name="Google Shape;2832;p94"/>
            <p:cNvSpPr/>
            <p:nvPr/>
          </p:nvSpPr>
          <p:spPr bwMode="auto">
            <a:xfrm>
              <a:off x="3451433" y="2319276"/>
              <a:ext cx="9655" cy="13966"/>
            </a:xfrm>
            <a:custGeom>
              <a:avLst/>
              <a:gdLst/>
              <a:ahLst/>
              <a:cxnLst/>
              <a:rect l="l" t="t" r="r" b="b"/>
              <a:pathLst>
                <a:path w="287" h="406" fill="norm" stroke="1" extrusionOk="0">
                  <a:moveTo>
                    <a:pt x="143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262"/>
                  </a:lnTo>
                  <a:cubicBezTo>
                    <a:pt x="1" y="358"/>
                    <a:pt x="72" y="405"/>
                    <a:pt x="143" y="405"/>
                  </a:cubicBezTo>
                  <a:cubicBezTo>
                    <a:pt x="239" y="405"/>
                    <a:pt x="286" y="358"/>
                    <a:pt x="286" y="262"/>
                  </a:cubicBezTo>
                  <a:lnTo>
                    <a:pt x="286" y="167"/>
                  </a:lnTo>
                  <a:cubicBezTo>
                    <a:pt x="286" y="72"/>
                    <a:pt x="239" y="0"/>
                    <a:pt x="143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6" name="Google Shape;2833;p94"/>
            <p:cNvSpPr/>
            <p:nvPr/>
          </p:nvSpPr>
          <p:spPr bwMode="auto">
            <a:xfrm>
              <a:off x="3500312" y="2305344"/>
              <a:ext cx="10428" cy="13966"/>
            </a:xfrm>
            <a:custGeom>
              <a:avLst/>
              <a:gdLst/>
              <a:ahLst/>
              <a:cxnLst/>
              <a:rect l="l" t="t" r="r" b="b"/>
              <a:pathLst>
                <a:path w="310" h="406" fill="norm" stroke="1" extrusionOk="0">
                  <a:moveTo>
                    <a:pt x="143" y="1"/>
                  </a:moveTo>
                  <a:cubicBezTo>
                    <a:pt x="72" y="1"/>
                    <a:pt x="0" y="72"/>
                    <a:pt x="0" y="143"/>
                  </a:cubicBezTo>
                  <a:lnTo>
                    <a:pt x="0" y="262"/>
                  </a:lnTo>
                  <a:cubicBezTo>
                    <a:pt x="0" y="334"/>
                    <a:pt x="72" y="405"/>
                    <a:pt x="143" y="405"/>
                  </a:cubicBezTo>
                  <a:cubicBezTo>
                    <a:pt x="238" y="405"/>
                    <a:pt x="310" y="334"/>
                    <a:pt x="310" y="262"/>
                  </a:cubicBezTo>
                  <a:lnTo>
                    <a:pt x="310" y="143"/>
                  </a:lnTo>
                  <a:cubicBezTo>
                    <a:pt x="310" y="72"/>
                    <a:pt x="238" y="1"/>
                    <a:pt x="143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7" name="Google Shape;2834;p94"/>
            <p:cNvSpPr/>
            <p:nvPr/>
          </p:nvSpPr>
          <p:spPr bwMode="auto">
            <a:xfrm>
              <a:off x="3546769" y="2275038"/>
              <a:ext cx="10462" cy="13966"/>
            </a:xfrm>
            <a:custGeom>
              <a:avLst/>
              <a:gdLst/>
              <a:ahLst/>
              <a:cxnLst/>
              <a:rect l="l" t="t" r="r" b="b"/>
              <a:pathLst>
                <a:path w="311" h="406" fill="norm" stroke="1" extrusionOk="0">
                  <a:moveTo>
                    <a:pt x="167" y="0"/>
                  </a:moveTo>
                  <a:cubicBezTo>
                    <a:pt x="72" y="0"/>
                    <a:pt x="0" y="48"/>
                    <a:pt x="0" y="143"/>
                  </a:cubicBezTo>
                  <a:lnTo>
                    <a:pt x="0" y="239"/>
                  </a:lnTo>
                  <a:cubicBezTo>
                    <a:pt x="0" y="334"/>
                    <a:pt x="72" y="405"/>
                    <a:pt x="167" y="405"/>
                  </a:cubicBezTo>
                  <a:cubicBezTo>
                    <a:pt x="239" y="405"/>
                    <a:pt x="310" y="334"/>
                    <a:pt x="310" y="239"/>
                  </a:cubicBezTo>
                  <a:lnTo>
                    <a:pt x="310" y="143"/>
                  </a:lnTo>
                  <a:cubicBezTo>
                    <a:pt x="310" y="48"/>
                    <a:pt x="239" y="0"/>
                    <a:pt x="167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8" name="Google Shape;2835;p94"/>
            <p:cNvSpPr/>
            <p:nvPr/>
          </p:nvSpPr>
          <p:spPr bwMode="auto">
            <a:xfrm>
              <a:off x="3420988" y="2260280"/>
              <a:ext cx="27282" cy="9873"/>
            </a:xfrm>
            <a:custGeom>
              <a:avLst/>
              <a:gdLst/>
              <a:ahLst/>
              <a:cxnLst/>
              <a:rect l="l" t="t" r="r" b="b"/>
              <a:pathLst>
                <a:path w="811" h="287" fill="norm" stroke="1" extrusionOk="0">
                  <a:moveTo>
                    <a:pt x="144" y="1"/>
                  </a:moveTo>
                  <a:cubicBezTo>
                    <a:pt x="72" y="1"/>
                    <a:pt x="1" y="72"/>
                    <a:pt x="1" y="144"/>
                  </a:cubicBezTo>
                  <a:cubicBezTo>
                    <a:pt x="1" y="239"/>
                    <a:pt x="72" y="287"/>
                    <a:pt x="144" y="287"/>
                  </a:cubicBezTo>
                  <a:lnTo>
                    <a:pt x="667" y="287"/>
                  </a:lnTo>
                  <a:cubicBezTo>
                    <a:pt x="739" y="287"/>
                    <a:pt x="810" y="239"/>
                    <a:pt x="810" y="144"/>
                  </a:cubicBezTo>
                  <a:cubicBezTo>
                    <a:pt x="810" y="72"/>
                    <a:pt x="739" y="1"/>
                    <a:pt x="667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9" name="Google Shape;2836;p94"/>
            <p:cNvSpPr/>
            <p:nvPr/>
          </p:nvSpPr>
          <p:spPr bwMode="auto">
            <a:xfrm>
              <a:off x="3420988" y="2279131"/>
              <a:ext cx="47298" cy="10698"/>
            </a:xfrm>
            <a:custGeom>
              <a:avLst/>
              <a:gdLst/>
              <a:ahLst/>
              <a:cxnLst/>
              <a:rect l="l" t="t" r="r" b="b"/>
              <a:pathLst>
                <a:path w="1406" h="311" fill="norm" stroke="1" extrusionOk="0">
                  <a:moveTo>
                    <a:pt x="144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1" y="239"/>
                    <a:pt x="72" y="310"/>
                    <a:pt x="144" y="310"/>
                  </a:cubicBezTo>
                  <a:lnTo>
                    <a:pt x="1239" y="310"/>
                  </a:lnTo>
                  <a:cubicBezTo>
                    <a:pt x="1334" y="310"/>
                    <a:pt x="1406" y="239"/>
                    <a:pt x="1406" y="143"/>
                  </a:cubicBezTo>
                  <a:cubicBezTo>
                    <a:pt x="1406" y="72"/>
                    <a:pt x="1334" y="0"/>
                    <a:pt x="1239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0" name="Google Shape;2837;p94"/>
            <p:cNvSpPr/>
            <p:nvPr/>
          </p:nvSpPr>
          <p:spPr bwMode="auto">
            <a:xfrm>
              <a:off x="3640490" y="2276689"/>
              <a:ext cx="31285" cy="54077"/>
            </a:xfrm>
            <a:custGeom>
              <a:avLst/>
              <a:gdLst/>
              <a:ahLst/>
              <a:cxnLst/>
              <a:rect l="l" t="t" r="r" b="b"/>
              <a:pathLst>
                <a:path w="930" h="1572" fill="norm" stroke="1" extrusionOk="0">
                  <a:moveTo>
                    <a:pt x="453" y="0"/>
                  </a:moveTo>
                  <a:cubicBezTo>
                    <a:pt x="382" y="0"/>
                    <a:pt x="310" y="48"/>
                    <a:pt x="310" y="143"/>
                  </a:cubicBezTo>
                  <a:lnTo>
                    <a:pt x="310" y="167"/>
                  </a:lnTo>
                  <a:cubicBezTo>
                    <a:pt x="144" y="214"/>
                    <a:pt x="1" y="357"/>
                    <a:pt x="1" y="548"/>
                  </a:cubicBezTo>
                  <a:cubicBezTo>
                    <a:pt x="1" y="762"/>
                    <a:pt x="167" y="929"/>
                    <a:pt x="382" y="929"/>
                  </a:cubicBezTo>
                  <a:lnTo>
                    <a:pt x="525" y="929"/>
                  </a:lnTo>
                  <a:cubicBezTo>
                    <a:pt x="572" y="929"/>
                    <a:pt x="620" y="976"/>
                    <a:pt x="620" y="1024"/>
                  </a:cubicBezTo>
                  <a:cubicBezTo>
                    <a:pt x="620" y="1072"/>
                    <a:pt x="572" y="1119"/>
                    <a:pt x="525" y="1119"/>
                  </a:cubicBezTo>
                  <a:lnTo>
                    <a:pt x="382" y="1119"/>
                  </a:lnTo>
                  <a:cubicBezTo>
                    <a:pt x="358" y="1119"/>
                    <a:pt x="310" y="1095"/>
                    <a:pt x="310" y="1048"/>
                  </a:cubicBezTo>
                  <a:cubicBezTo>
                    <a:pt x="293" y="994"/>
                    <a:pt x="234" y="967"/>
                    <a:pt x="176" y="967"/>
                  </a:cubicBezTo>
                  <a:cubicBezTo>
                    <a:pt x="157" y="967"/>
                    <a:pt x="138" y="970"/>
                    <a:pt x="120" y="976"/>
                  </a:cubicBezTo>
                  <a:cubicBezTo>
                    <a:pt x="48" y="1024"/>
                    <a:pt x="1" y="1095"/>
                    <a:pt x="48" y="1167"/>
                  </a:cubicBezTo>
                  <a:cubicBezTo>
                    <a:pt x="96" y="1286"/>
                    <a:pt x="191" y="1381"/>
                    <a:pt x="310" y="1405"/>
                  </a:cubicBezTo>
                  <a:cubicBezTo>
                    <a:pt x="310" y="1500"/>
                    <a:pt x="382" y="1572"/>
                    <a:pt x="453" y="1572"/>
                  </a:cubicBezTo>
                  <a:cubicBezTo>
                    <a:pt x="549" y="1572"/>
                    <a:pt x="620" y="1500"/>
                    <a:pt x="620" y="1405"/>
                  </a:cubicBezTo>
                  <a:cubicBezTo>
                    <a:pt x="787" y="1357"/>
                    <a:pt x="930" y="1215"/>
                    <a:pt x="930" y="1024"/>
                  </a:cubicBezTo>
                  <a:cubicBezTo>
                    <a:pt x="930" y="810"/>
                    <a:pt x="739" y="643"/>
                    <a:pt x="525" y="643"/>
                  </a:cubicBezTo>
                  <a:lnTo>
                    <a:pt x="382" y="643"/>
                  </a:lnTo>
                  <a:cubicBezTo>
                    <a:pt x="334" y="643"/>
                    <a:pt x="310" y="595"/>
                    <a:pt x="310" y="548"/>
                  </a:cubicBezTo>
                  <a:cubicBezTo>
                    <a:pt x="310" y="500"/>
                    <a:pt x="334" y="453"/>
                    <a:pt x="382" y="453"/>
                  </a:cubicBezTo>
                  <a:lnTo>
                    <a:pt x="525" y="453"/>
                  </a:lnTo>
                  <a:cubicBezTo>
                    <a:pt x="572" y="453"/>
                    <a:pt x="596" y="476"/>
                    <a:pt x="620" y="500"/>
                  </a:cubicBezTo>
                  <a:cubicBezTo>
                    <a:pt x="635" y="546"/>
                    <a:pt x="681" y="573"/>
                    <a:pt x="730" y="573"/>
                  </a:cubicBezTo>
                  <a:cubicBezTo>
                    <a:pt x="757" y="573"/>
                    <a:pt x="785" y="565"/>
                    <a:pt x="810" y="548"/>
                  </a:cubicBezTo>
                  <a:cubicBezTo>
                    <a:pt x="882" y="500"/>
                    <a:pt x="906" y="405"/>
                    <a:pt x="858" y="333"/>
                  </a:cubicBezTo>
                  <a:cubicBezTo>
                    <a:pt x="787" y="238"/>
                    <a:pt x="715" y="191"/>
                    <a:pt x="620" y="167"/>
                  </a:cubicBezTo>
                  <a:lnTo>
                    <a:pt x="620" y="143"/>
                  </a:lnTo>
                  <a:cubicBezTo>
                    <a:pt x="620" y="48"/>
                    <a:pt x="549" y="0"/>
                    <a:pt x="453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1" name="Google Shape;2838;p94"/>
            <p:cNvSpPr/>
            <p:nvPr/>
          </p:nvSpPr>
          <p:spPr bwMode="auto">
            <a:xfrm>
              <a:off x="3614049" y="2260280"/>
              <a:ext cx="84167" cy="86069"/>
            </a:xfrm>
            <a:custGeom>
              <a:avLst/>
              <a:gdLst/>
              <a:ahLst/>
              <a:cxnLst/>
              <a:rect l="l" t="t" r="r" b="b"/>
              <a:pathLst>
                <a:path w="2502" h="2502" fill="norm" stroke="1" extrusionOk="0">
                  <a:moveTo>
                    <a:pt x="1239" y="287"/>
                  </a:moveTo>
                  <a:cubicBezTo>
                    <a:pt x="1763" y="287"/>
                    <a:pt x="2216" y="715"/>
                    <a:pt x="2216" y="1263"/>
                  </a:cubicBezTo>
                  <a:cubicBezTo>
                    <a:pt x="2216" y="1787"/>
                    <a:pt x="1787" y="2215"/>
                    <a:pt x="1239" y="2215"/>
                  </a:cubicBezTo>
                  <a:cubicBezTo>
                    <a:pt x="715" y="2215"/>
                    <a:pt x="287" y="1787"/>
                    <a:pt x="287" y="1263"/>
                  </a:cubicBezTo>
                  <a:cubicBezTo>
                    <a:pt x="287" y="715"/>
                    <a:pt x="715" y="287"/>
                    <a:pt x="1239" y="287"/>
                  </a:cubicBezTo>
                  <a:close/>
                  <a:moveTo>
                    <a:pt x="1239" y="1"/>
                  </a:moveTo>
                  <a:cubicBezTo>
                    <a:pt x="549" y="1"/>
                    <a:pt x="1" y="548"/>
                    <a:pt x="1" y="1239"/>
                  </a:cubicBezTo>
                  <a:cubicBezTo>
                    <a:pt x="1" y="1954"/>
                    <a:pt x="549" y="2501"/>
                    <a:pt x="1239" y="2501"/>
                  </a:cubicBezTo>
                  <a:cubicBezTo>
                    <a:pt x="1930" y="2501"/>
                    <a:pt x="2501" y="1954"/>
                    <a:pt x="2501" y="1239"/>
                  </a:cubicBezTo>
                  <a:cubicBezTo>
                    <a:pt x="2501" y="572"/>
                    <a:pt x="1930" y="1"/>
                    <a:pt x="1239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2" name="Google Shape;2839;p94"/>
            <p:cNvSpPr/>
            <p:nvPr/>
          </p:nvSpPr>
          <p:spPr bwMode="auto">
            <a:xfrm>
              <a:off x="3610046" y="2358595"/>
              <a:ext cx="45717" cy="10698"/>
            </a:xfrm>
            <a:custGeom>
              <a:avLst/>
              <a:gdLst/>
              <a:ahLst/>
              <a:cxnLst/>
              <a:rect l="l" t="t" r="r" b="b"/>
              <a:pathLst>
                <a:path w="1359" h="311" fill="norm" stroke="1" extrusionOk="0">
                  <a:moveTo>
                    <a:pt x="144" y="0"/>
                  </a:moveTo>
                  <a:cubicBezTo>
                    <a:pt x="48" y="0"/>
                    <a:pt x="1" y="72"/>
                    <a:pt x="1" y="143"/>
                  </a:cubicBezTo>
                  <a:cubicBezTo>
                    <a:pt x="1" y="239"/>
                    <a:pt x="48" y="310"/>
                    <a:pt x="144" y="310"/>
                  </a:cubicBezTo>
                  <a:lnTo>
                    <a:pt x="1215" y="310"/>
                  </a:lnTo>
                  <a:cubicBezTo>
                    <a:pt x="1287" y="310"/>
                    <a:pt x="1358" y="239"/>
                    <a:pt x="1358" y="143"/>
                  </a:cubicBezTo>
                  <a:cubicBezTo>
                    <a:pt x="1358" y="72"/>
                    <a:pt x="1311" y="0"/>
                    <a:pt x="1215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3" name="Google Shape;2840;p94"/>
            <p:cNvSpPr/>
            <p:nvPr/>
          </p:nvSpPr>
          <p:spPr bwMode="auto">
            <a:xfrm>
              <a:off x="3671742" y="2379063"/>
              <a:ext cx="25667" cy="9873"/>
            </a:xfrm>
            <a:custGeom>
              <a:avLst/>
              <a:gdLst/>
              <a:ahLst/>
              <a:cxnLst/>
              <a:rect l="l" t="t" r="r" b="b"/>
              <a:pathLst>
                <a:path w="763" h="287" fill="norm" stroke="1" extrusionOk="0">
                  <a:moveTo>
                    <a:pt x="143" y="1"/>
                  </a:moveTo>
                  <a:cubicBezTo>
                    <a:pt x="48" y="1"/>
                    <a:pt x="1" y="48"/>
                    <a:pt x="1" y="144"/>
                  </a:cubicBezTo>
                  <a:cubicBezTo>
                    <a:pt x="1" y="215"/>
                    <a:pt x="48" y="287"/>
                    <a:pt x="143" y="287"/>
                  </a:cubicBezTo>
                  <a:lnTo>
                    <a:pt x="596" y="287"/>
                  </a:lnTo>
                  <a:cubicBezTo>
                    <a:pt x="691" y="287"/>
                    <a:pt x="763" y="215"/>
                    <a:pt x="763" y="144"/>
                  </a:cubicBezTo>
                  <a:cubicBezTo>
                    <a:pt x="763" y="72"/>
                    <a:pt x="691" y="1"/>
                    <a:pt x="596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4" name="Google Shape;2841;p94"/>
            <p:cNvSpPr/>
            <p:nvPr/>
          </p:nvSpPr>
          <p:spPr bwMode="auto">
            <a:xfrm>
              <a:off x="3610046" y="2379063"/>
              <a:ext cx="28897" cy="9873"/>
            </a:xfrm>
            <a:custGeom>
              <a:avLst/>
              <a:gdLst/>
              <a:ahLst/>
              <a:cxnLst/>
              <a:rect l="l" t="t" r="r" b="b"/>
              <a:pathLst>
                <a:path w="859" h="287" fill="norm" stroke="1" extrusionOk="0">
                  <a:moveTo>
                    <a:pt x="144" y="1"/>
                  </a:moveTo>
                  <a:cubicBezTo>
                    <a:pt x="48" y="1"/>
                    <a:pt x="1" y="48"/>
                    <a:pt x="1" y="144"/>
                  </a:cubicBezTo>
                  <a:cubicBezTo>
                    <a:pt x="1" y="215"/>
                    <a:pt x="48" y="287"/>
                    <a:pt x="144" y="287"/>
                  </a:cubicBezTo>
                  <a:lnTo>
                    <a:pt x="715" y="287"/>
                  </a:lnTo>
                  <a:cubicBezTo>
                    <a:pt x="787" y="287"/>
                    <a:pt x="858" y="215"/>
                    <a:pt x="858" y="144"/>
                  </a:cubicBezTo>
                  <a:cubicBezTo>
                    <a:pt x="858" y="72"/>
                    <a:pt x="811" y="1"/>
                    <a:pt x="715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5" name="Google Shape;2842;p94"/>
            <p:cNvSpPr/>
            <p:nvPr/>
          </p:nvSpPr>
          <p:spPr bwMode="auto">
            <a:xfrm>
              <a:off x="3646108" y="2379063"/>
              <a:ext cx="19275" cy="9873"/>
            </a:xfrm>
            <a:custGeom>
              <a:avLst/>
              <a:gdLst/>
              <a:ahLst/>
              <a:cxnLst/>
              <a:rect l="l" t="t" r="r" b="b"/>
              <a:pathLst>
                <a:path w="573" h="287" fill="norm" stroke="1" extrusionOk="0">
                  <a:moveTo>
                    <a:pt x="143" y="1"/>
                  </a:moveTo>
                  <a:cubicBezTo>
                    <a:pt x="72" y="1"/>
                    <a:pt x="0" y="48"/>
                    <a:pt x="0" y="144"/>
                  </a:cubicBezTo>
                  <a:cubicBezTo>
                    <a:pt x="0" y="215"/>
                    <a:pt x="72" y="287"/>
                    <a:pt x="143" y="287"/>
                  </a:cubicBezTo>
                  <a:lnTo>
                    <a:pt x="429" y="287"/>
                  </a:lnTo>
                  <a:cubicBezTo>
                    <a:pt x="501" y="287"/>
                    <a:pt x="572" y="215"/>
                    <a:pt x="572" y="144"/>
                  </a:cubicBezTo>
                  <a:cubicBezTo>
                    <a:pt x="572" y="72"/>
                    <a:pt x="501" y="1"/>
                    <a:pt x="429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6" name="Google Shape;2843;p94"/>
            <p:cNvSpPr/>
            <p:nvPr/>
          </p:nvSpPr>
          <p:spPr bwMode="auto">
            <a:xfrm>
              <a:off x="3610046" y="2398740"/>
              <a:ext cx="86556" cy="10664"/>
            </a:xfrm>
            <a:custGeom>
              <a:avLst/>
              <a:gdLst/>
              <a:ahLst/>
              <a:cxnLst/>
              <a:rect l="l" t="t" r="r" b="b"/>
              <a:pathLst>
                <a:path w="2573" h="310" fill="norm" stroke="1" extrusionOk="0">
                  <a:moveTo>
                    <a:pt x="144" y="0"/>
                  </a:moveTo>
                  <a:cubicBezTo>
                    <a:pt x="48" y="0"/>
                    <a:pt x="1" y="72"/>
                    <a:pt x="1" y="143"/>
                  </a:cubicBezTo>
                  <a:cubicBezTo>
                    <a:pt x="1" y="239"/>
                    <a:pt x="48" y="310"/>
                    <a:pt x="144" y="310"/>
                  </a:cubicBezTo>
                  <a:lnTo>
                    <a:pt x="2430" y="310"/>
                  </a:lnTo>
                  <a:cubicBezTo>
                    <a:pt x="2525" y="310"/>
                    <a:pt x="2573" y="239"/>
                    <a:pt x="2573" y="143"/>
                  </a:cubicBezTo>
                  <a:cubicBezTo>
                    <a:pt x="2573" y="72"/>
                    <a:pt x="2525" y="0"/>
                    <a:pt x="2430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grpSp>
        <p:nvGrpSpPr>
          <p:cNvPr id="842634226" name="Google Shape;2818;p94"/>
          <p:cNvGrpSpPr/>
          <p:nvPr/>
        </p:nvGrpSpPr>
        <p:grpSpPr bwMode="auto">
          <a:xfrm>
            <a:off x="5710488" y="1722647"/>
            <a:ext cx="738531" cy="731528"/>
            <a:chOff x="4078718" y="2222819"/>
            <a:chExt cx="340504" cy="339803"/>
          </a:xfrm>
        </p:grpSpPr>
        <p:sp>
          <p:nvSpPr>
            <p:cNvPr id="84" name="Google Shape;2819;p94"/>
            <p:cNvSpPr/>
            <p:nvPr/>
          </p:nvSpPr>
          <p:spPr bwMode="auto">
            <a:xfrm>
              <a:off x="4267775" y="2311674"/>
              <a:ext cx="17661" cy="13382"/>
            </a:xfrm>
            <a:custGeom>
              <a:avLst/>
              <a:gdLst/>
              <a:ahLst/>
              <a:cxnLst/>
              <a:rect l="l" t="t" r="r" b="b"/>
              <a:pathLst>
                <a:path w="525" h="389" fill="norm" stroke="1" extrusionOk="0">
                  <a:moveTo>
                    <a:pt x="348" y="1"/>
                  </a:moveTo>
                  <a:cubicBezTo>
                    <a:pt x="335" y="1"/>
                    <a:pt x="323" y="3"/>
                    <a:pt x="310" y="7"/>
                  </a:cubicBezTo>
                  <a:lnTo>
                    <a:pt x="96" y="102"/>
                  </a:lnTo>
                  <a:cubicBezTo>
                    <a:pt x="24" y="126"/>
                    <a:pt x="1" y="221"/>
                    <a:pt x="24" y="293"/>
                  </a:cubicBezTo>
                  <a:cubicBezTo>
                    <a:pt x="48" y="340"/>
                    <a:pt x="96" y="388"/>
                    <a:pt x="143" y="388"/>
                  </a:cubicBezTo>
                  <a:cubicBezTo>
                    <a:pt x="167" y="388"/>
                    <a:pt x="191" y="388"/>
                    <a:pt x="215" y="364"/>
                  </a:cubicBezTo>
                  <a:lnTo>
                    <a:pt x="405" y="293"/>
                  </a:lnTo>
                  <a:cubicBezTo>
                    <a:pt x="477" y="269"/>
                    <a:pt x="524" y="174"/>
                    <a:pt x="501" y="102"/>
                  </a:cubicBezTo>
                  <a:cubicBezTo>
                    <a:pt x="461" y="44"/>
                    <a:pt x="406" y="1"/>
                    <a:pt x="348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5" name="Google Shape;2820;p94"/>
            <p:cNvSpPr/>
            <p:nvPr/>
          </p:nvSpPr>
          <p:spPr bwMode="auto">
            <a:xfrm>
              <a:off x="4257347" y="2292719"/>
              <a:ext cx="16080" cy="15927"/>
            </a:xfrm>
            <a:custGeom>
              <a:avLst/>
              <a:gdLst/>
              <a:ahLst/>
              <a:cxnLst/>
              <a:rect l="l" t="t" r="r" b="b"/>
              <a:pathLst>
                <a:path w="478" h="463" fill="norm" stroke="1" extrusionOk="0">
                  <a:moveTo>
                    <a:pt x="298" y="1"/>
                  </a:moveTo>
                  <a:cubicBezTo>
                    <a:pt x="258" y="1"/>
                    <a:pt x="218" y="19"/>
                    <a:pt x="191" y="58"/>
                  </a:cubicBezTo>
                  <a:lnTo>
                    <a:pt x="49" y="225"/>
                  </a:lnTo>
                  <a:cubicBezTo>
                    <a:pt x="1" y="296"/>
                    <a:pt x="25" y="391"/>
                    <a:pt x="96" y="439"/>
                  </a:cubicBezTo>
                  <a:cubicBezTo>
                    <a:pt x="120" y="463"/>
                    <a:pt x="144" y="463"/>
                    <a:pt x="168" y="463"/>
                  </a:cubicBezTo>
                  <a:cubicBezTo>
                    <a:pt x="215" y="463"/>
                    <a:pt x="263" y="439"/>
                    <a:pt x="287" y="415"/>
                  </a:cubicBezTo>
                  <a:lnTo>
                    <a:pt x="430" y="225"/>
                  </a:lnTo>
                  <a:cubicBezTo>
                    <a:pt x="477" y="177"/>
                    <a:pt x="453" y="82"/>
                    <a:pt x="382" y="34"/>
                  </a:cubicBezTo>
                  <a:cubicBezTo>
                    <a:pt x="361" y="13"/>
                    <a:pt x="330" y="1"/>
                    <a:pt x="298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6" name="Google Shape;2821;p94"/>
            <p:cNvSpPr/>
            <p:nvPr/>
          </p:nvSpPr>
          <p:spPr bwMode="auto">
            <a:xfrm>
              <a:off x="4271778" y="2333208"/>
              <a:ext cx="17661" cy="11490"/>
            </a:xfrm>
            <a:custGeom>
              <a:avLst/>
              <a:gdLst/>
              <a:ahLst/>
              <a:cxnLst/>
              <a:rect l="l" t="t" r="r" b="b"/>
              <a:pathLst>
                <a:path w="525" h="334" fill="norm" stroke="1" extrusionOk="0">
                  <a:moveTo>
                    <a:pt x="191" y="0"/>
                  </a:moveTo>
                  <a:cubicBezTo>
                    <a:pt x="96" y="0"/>
                    <a:pt x="24" y="48"/>
                    <a:pt x="24" y="119"/>
                  </a:cubicBezTo>
                  <a:cubicBezTo>
                    <a:pt x="1" y="215"/>
                    <a:pt x="48" y="286"/>
                    <a:pt x="143" y="286"/>
                  </a:cubicBezTo>
                  <a:lnTo>
                    <a:pt x="358" y="334"/>
                  </a:lnTo>
                  <a:lnTo>
                    <a:pt x="382" y="334"/>
                  </a:lnTo>
                  <a:cubicBezTo>
                    <a:pt x="453" y="334"/>
                    <a:pt x="501" y="286"/>
                    <a:pt x="525" y="215"/>
                  </a:cubicBezTo>
                  <a:cubicBezTo>
                    <a:pt x="525" y="119"/>
                    <a:pt x="477" y="48"/>
                    <a:pt x="405" y="48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7" name="Google Shape;2822;p94"/>
            <p:cNvSpPr/>
            <p:nvPr/>
          </p:nvSpPr>
          <p:spPr bwMode="auto">
            <a:xfrm>
              <a:off x="4078718" y="2222819"/>
              <a:ext cx="340504" cy="339803"/>
            </a:xfrm>
            <a:custGeom>
              <a:avLst/>
              <a:gdLst/>
              <a:ahLst/>
              <a:cxnLst/>
              <a:rect l="l" t="t" r="r" b="b"/>
              <a:pathLst>
                <a:path w="10122" h="9878" fill="norm" stroke="1" extrusionOk="0">
                  <a:moveTo>
                    <a:pt x="4787" y="423"/>
                  </a:moveTo>
                  <a:lnTo>
                    <a:pt x="6168" y="994"/>
                  </a:lnTo>
                  <a:lnTo>
                    <a:pt x="5240" y="1376"/>
                  </a:lnTo>
                  <a:cubicBezTo>
                    <a:pt x="5233" y="1382"/>
                    <a:pt x="5226" y="1385"/>
                    <a:pt x="5219" y="1385"/>
                  </a:cubicBezTo>
                  <a:cubicBezTo>
                    <a:pt x="5202" y="1385"/>
                    <a:pt x="5185" y="1369"/>
                    <a:pt x="5168" y="1352"/>
                  </a:cubicBezTo>
                  <a:lnTo>
                    <a:pt x="4787" y="423"/>
                  </a:lnTo>
                  <a:close/>
                  <a:moveTo>
                    <a:pt x="8216" y="2066"/>
                  </a:moveTo>
                  <a:cubicBezTo>
                    <a:pt x="8264" y="2066"/>
                    <a:pt x="8312" y="2090"/>
                    <a:pt x="8312" y="2138"/>
                  </a:cubicBezTo>
                  <a:lnTo>
                    <a:pt x="8312" y="2566"/>
                  </a:lnTo>
                  <a:cubicBezTo>
                    <a:pt x="8312" y="2614"/>
                    <a:pt x="8264" y="2661"/>
                    <a:pt x="8216" y="2661"/>
                  </a:cubicBezTo>
                  <a:lnTo>
                    <a:pt x="7407" y="2661"/>
                  </a:lnTo>
                  <a:lnTo>
                    <a:pt x="7168" y="2066"/>
                  </a:lnTo>
                  <a:close/>
                  <a:moveTo>
                    <a:pt x="8788" y="1280"/>
                  </a:moveTo>
                  <a:cubicBezTo>
                    <a:pt x="8931" y="1280"/>
                    <a:pt x="9050" y="1399"/>
                    <a:pt x="9050" y="1542"/>
                  </a:cubicBezTo>
                  <a:lnTo>
                    <a:pt x="9050" y="3924"/>
                  </a:lnTo>
                  <a:lnTo>
                    <a:pt x="7954" y="3924"/>
                  </a:lnTo>
                  <a:lnTo>
                    <a:pt x="7550" y="2947"/>
                  </a:lnTo>
                  <a:lnTo>
                    <a:pt x="8216" y="2947"/>
                  </a:lnTo>
                  <a:cubicBezTo>
                    <a:pt x="8431" y="2947"/>
                    <a:pt x="8597" y="2781"/>
                    <a:pt x="8597" y="2566"/>
                  </a:cubicBezTo>
                  <a:lnTo>
                    <a:pt x="8597" y="2138"/>
                  </a:lnTo>
                  <a:cubicBezTo>
                    <a:pt x="8597" y="1923"/>
                    <a:pt x="8431" y="1757"/>
                    <a:pt x="8216" y="1757"/>
                  </a:cubicBezTo>
                  <a:lnTo>
                    <a:pt x="7049" y="1757"/>
                  </a:lnTo>
                  <a:lnTo>
                    <a:pt x="6835" y="1280"/>
                  </a:lnTo>
                  <a:close/>
                  <a:moveTo>
                    <a:pt x="4430" y="352"/>
                  </a:moveTo>
                  <a:lnTo>
                    <a:pt x="4906" y="1471"/>
                  </a:lnTo>
                  <a:cubicBezTo>
                    <a:pt x="4954" y="1614"/>
                    <a:pt x="5073" y="1685"/>
                    <a:pt x="5216" y="1685"/>
                  </a:cubicBezTo>
                  <a:cubicBezTo>
                    <a:pt x="5263" y="1685"/>
                    <a:pt x="5311" y="1685"/>
                    <a:pt x="5359" y="1661"/>
                  </a:cubicBezTo>
                  <a:lnTo>
                    <a:pt x="6478" y="1185"/>
                  </a:lnTo>
                  <a:lnTo>
                    <a:pt x="7621" y="3947"/>
                  </a:lnTo>
                  <a:lnTo>
                    <a:pt x="6907" y="3947"/>
                  </a:lnTo>
                  <a:cubicBezTo>
                    <a:pt x="6835" y="3947"/>
                    <a:pt x="6764" y="3995"/>
                    <a:pt x="6764" y="4090"/>
                  </a:cubicBezTo>
                  <a:cubicBezTo>
                    <a:pt x="6764" y="4162"/>
                    <a:pt x="6835" y="4233"/>
                    <a:pt x="6907" y="4233"/>
                  </a:cubicBezTo>
                  <a:lnTo>
                    <a:pt x="9574" y="4233"/>
                  </a:lnTo>
                  <a:cubicBezTo>
                    <a:pt x="9717" y="4233"/>
                    <a:pt x="9812" y="4352"/>
                    <a:pt x="9812" y="4471"/>
                  </a:cubicBezTo>
                  <a:lnTo>
                    <a:pt x="9812" y="8972"/>
                  </a:lnTo>
                  <a:cubicBezTo>
                    <a:pt x="9812" y="9330"/>
                    <a:pt x="9550" y="9591"/>
                    <a:pt x="9193" y="9591"/>
                  </a:cubicBezTo>
                  <a:lnTo>
                    <a:pt x="1596" y="9591"/>
                  </a:lnTo>
                  <a:cubicBezTo>
                    <a:pt x="1739" y="9425"/>
                    <a:pt x="1834" y="9210"/>
                    <a:pt x="1834" y="8972"/>
                  </a:cubicBezTo>
                  <a:lnTo>
                    <a:pt x="1834" y="7353"/>
                  </a:lnTo>
                  <a:cubicBezTo>
                    <a:pt x="1834" y="7281"/>
                    <a:pt x="1763" y="7210"/>
                    <a:pt x="1667" y="7210"/>
                  </a:cubicBezTo>
                  <a:cubicBezTo>
                    <a:pt x="1596" y="7210"/>
                    <a:pt x="1524" y="7281"/>
                    <a:pt x="1524" y="7353"/>
                  </a:cubicBezTo>
                  <a:lnTo>
                    <a:pt x="1524" y="8972"/>
                  </a:lnTo>
                  <a:cubicBezTo>
                    <a:pt x="1524" y="9330"/>
                    <a:pt x="1262" y="9591"/>
                    <a:pt x="905" y="9591"/>
                  </a:cubicBezTo>
                  <a:cubicBezTo>
                    <a:pt x="572" y="9591"/>
                    <a:pt x="286" y="9330"/>
                    <a:pt x="286" y="8972"/>
                  </a:cubicBezTo>
                  <a:lnTo>
                    <a:pt x="286" y="2590"/>
                  </a:lnTo>
                  <a:cubicBezTo>
                    <a:pt x="286" y="2447"/>
                    <a:pt x="405" y="2328"/>
                    <a:pt x="548" y="2328"/>
                  </a:cubicBezTo>
                  <a:lnTo>
                    <a:pt x="834" y="2328"/>
                  </a:lnTo>
                  <a:lnTo>
                    <a:pt x="1120" y="3066"/>
                  </a:lnTo>
                  <a:cubicBezTo>
                    <a:pt x="1155" y="3120"/>
                    <a:pt x="1204" y="3147"/>
                    <a:pt x="1257" y="3147"/>
                  </a:cubicBezTo>
                  <a:cubicBezTo>
                    <a:pt x="1274" y="3147"/>
                    <a:pt x="1292" y="3144"/>
                    <a:pt x="1310" y="3138"/>
                  </a:cubicBezTo>
                  <a:cubicBezTo>
                    <a:pt x="1382" y="3114"/>
                    <a:pt x="1429" y="3019"/>
                    <a:pt x="1405" y="2947"/>
                  </a:cubicBezTo>
                  <a:lnTo>
                    <a:pt x="953" y="1876"/>
                  </a:lnTo>
                  <a:cubicBezTo>
                    <a:pt x="929" y="1852"/>
                    <a:pt x="953" y="1804"/>
                    <a:pt x="977" y="1804"/>
                  </a:cubicBezTo>
                  <a:lnTo>
                    <a:pt x="4430" y="352"/>
                  </a:lnTo>
                  <a:close/>
                  <a:moveTo>
                    <a:pt x="4513" y="0"/>
                  </a:moveTo>
                  <a:cubicBezTo>
                    <a:pt x="4495" y="0"/>
                    <a:pt x="4477" y="6"/>
                    <a:pt x="4454" y="18"/>
                  </a:cubicBezTo>
                  <a:lnTo>
                    <a:pt x="858" y="1518"/>
                  </a:lnTo>
                  <a:cubicBezTo>
                    <a:pt x="691" y="1590"/>
                    <a:pt x="596" y="1804"/>
                    <a:pt x="667" y="1971"/>
                  </a:cubicBezTo>
                  <a:lnTo>
                    <a:pt x="691" y="2042"/>
                  </a:lnTo>
                  <a:lnTo>
                    <a:pt x="548" y="2042"/>
                  </a:lnTo>
                  <a:cubicBezTo>
                    <a:pt x="238" y="2042"/>
                    <a:pt x="0" y="2280"/>
                    <a:pt x="0" y="2590"/>
                  </a:cubicBezTo>
                  <a:lnTo>
                    <a:pt x="0" y="8972"/>
                  </a:lnTo>
                  <a:cubicBezTo>
                    <a:pt x="0" y="9472"/>
                    <a:pt x="405" y="9877"/>
                    <a:pt x="905" y="9877"/>
                  </a:cubicBezTo>
                  <a:lnTo>
                    <a:pt x="9193" y="9877"/>
                  </a:lnTo>
                  <a:cubicBezTo>
                    <a:pt x="9717" y="9877"/>
                    <a:pt x="10121" y="9472"/>
                    <a:pt x="10121" y="8972"/>
                  </a:cubicBezTo>
                  <a:lnTo>
                    <a:pt x="10121" y="4471"/>
                  </a:lnTo>
                  <a:cubicBezTo>
                    <a:pt x="10121" y="4162"/>
                    <a:pt x="9860" y="3924"/>
                    <a:pt x="9574" y="3924"/>
                  </a:cubicBezTo>
                  <a:lnTo>
                    <a:pt x="9336" y="3924"/>
                  </a:lnTo>
                  <a:lnTo>
                    <a:pt x="9336" y="1542"/>
                  </a:lnTo>
                  <a:cubicBezTo>
                    <a:pt x="9336" y="1233"/>
                    <a:pt x="9097" y="994"/>
                    <a:pt x="8788" y="994"/>
                  </a:cubicBezTo>
                  <a:lnTo>
                    <a:pt x="6716" y="994"/>
                  </a:lnTo>
                  <a:lnTo>
                    <a:pt x="6692" y="923"/>
                  </a:lnTo>
                  <a:cubicBezTo>
                    <a:pt x="6668" y="899"/>
                    <a:pt x="6645" y="852"/>
                    <a:pt x="6621" y="852"/>
                  </a:cubicBezTo>
                  <a:lnTo>
                    <a:pt x="4573" y="18"/>
                  </a:lnTo>
                  <a:cubicBezTo>
                    <a:pt x="4549" y="6"/>
                    <a:pt x="4531" y="0"/>
                    <a:pt x="45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8" name="Google Shape;2823;p94"/>
            <p:cNvSpPr/>
            <p:nvPr/>
          </p:nvSpPr>
          <p:spPr bwMode="auto">
            <a:xfrm>
              <a:off x="4123561" y="2296744"/>
              <a:ext cx="170689" cy="161818"/>
            </a:xfrm>
            <a:custGeom>
              <a:avLst/>
              <a:gdLst/>
              <a:ahLst/>
              <a:cxnLst/>
              <a:rect l="l" t="t" r="r" b="b"/>
              <a:pathLst>
                <a:path w="5074" h="4704" fill="norm" stroke="1" extrusionOk="0">
                  <a:moveTo>
                    <a:pt x="2760" y="301"/>
                  </a:moveTo>
                  <a:cubicBezTo>
                    <a:pt x="2892" y="301"/>
                    <a:pt x="3021" y="325"/>
                    <a:pt x="3144" y="370"/>
                  </a:cubicBezTo>
                  <a:cubicBezTo>
                    <a:pt x="3430" y="489"/>
                    <a:pt x="3645" y="703"/>
                    <a:pt x="3740" y="965"/>
                  </a:cubicBezTo>
                  <a:cubicBezTo>
                    <a:pt x="3859" y="1227"/>
                    <a:pt x="3859" y="1513"/>
                    <a:pt x="3764" y="1775"/>
                  </a:cubicBezTo>
                  <a:lnTo>
                    <a:pt x="3287" y="1775"/>
                  </a:lnTo>
                  <a:cubicBezTo>
                    <a:pt x="3335" y="1679"/>
                    <a:pt x="3359" y="1560"/>
                    <a:pt x="3311" y="1441"/>
                  </a:cubicBezTo>
                  <a:cubicBezTo>
                    <a:pt x="3264" y="1346"/>
                    <a:pt x="3168" y="1275"/>
                    <a:pt x="3073" y="1227"/>
                  </a:cubicBezTo>
                  <a:cubicBezTo>
                    <a:pt x="3025" y="1203"/>
                    <a:pt x="2972" y="1191"/>
                    <a:pt x="2918" y="1191"/>
                  </a:cubicBezTo>
                  <a:cubicBezTo>
                    <a:pt x="2865" y="1191"/>
                    <a:pt x="2811" y="1203"/>
                    <a:pt x="2763" y="1227"/>
                  </a:cubicBezTo>
                  <a:lnTo>
                    <a:pt x="2621" y="1298"/>
                  </a:lnTo>
                  <a:cubicBezTo>
                    <a:pt x="2607" y="1303"/>
                    <a:pt x="2594" y="1305"/>
                    <a:pt x="2581" y="1305"/>
                  </a:cubicBezTo>
                  <a:cubicBezTo>
                    <a:pt x="2524" y="1305"/>
                    <a:pt x="2473" y="1266"/>
                    <a:pt x="2454" y="1227"/>
                  </a:cubicBezTo>
                  <a:cubicBezTo>
                    <a:pt x="2430" y="1155"/>
                    <a:pt x="2478" y="1108"/>
                    <a:pt x="2525" y="1084"/>
                  </a:cubicBezTo>
                  <a:lnTo>
                    <a:pt x="2668" y="1013"/>
                  </a:lnTo>
                  <a:cubicBezTo>
                    <a:pt x="2692" y="1001"/>
                    <a:pt x="2710" y="995"/>
                    <a:pt x="2728" y="995"/>
                  </a:cubicBezTo>
                  <a:cubicBezTo>
                    <a:pt x="2746" y="995"/>
                    <a:pt x="2763" y="1001"/>
                    <a:pt x="2787" y="1013"/>
                  </a:cubicBezTo>
                  <a:cubicBezTo>
                    <a:pt x="2815" y="1031"/>
                    <a:pt x="2842" y="1039"/>
                    <a:pt x="2868" y="1039"/>
                  </a:cubicBezTo>
                  <a:cubicBezTo>
                    <a:pt x="2910" y="1039"/>
                    <a:pt x="2948" y="1018"/>
                    <a:pt x="2978" y="989"/>
                  </a:cubicBezTo>
                  <a:cubicBezTo>
                    <a:pt x="3025" y="917"/>
                    <a:pt x="3002" y="822"/>
                    <a:pt x="2954" y="774"/>
                  </a:cubicBezTo>
                  <a:cubicBezTo>
                    <a:pt x="2892" y="728"/>
                    <a:pt x="2821" y="702"/>
                    <a:pt x="2746" y="702"/>
                  </a:cubicBezTo>
                  <a:cubicBezTo>
                    <a:pt x="2705" y="702"/>
                    <a:pt x="2663" y="710"/>
                    <a:pt x="2621" y="727"/>
                  </a:cubicBezTo>
                  <a:lnTo>
                    <a:pt x="2597" y="679"/>
                  </a:lnTo>
                  <a:cubicBezTo>
                    <a:pt x="2577" y="620"/>
                    <a:pt x="2509" y="578"/>
                    <a:pt x="2446" y="578"/>
                  </a:cubicBezTo>
                  <a:cubicBezTo>
                    <a:pt x="2432" y="578"/>
                    <a:pt x="2419" y="580"/>
                    <a:pt x="2406" y="584"/>
                  </a:cubicBezTo>
                  <a:cubicBezTo>
                    <a:pt x="2335" y="632"/>
                    <a:pt x="2311" y="703"/>
                    <a:pt x="2335" y="774"/>
                  </a:cubicBezTo>
                  <a:lnTo>
                    <a:pt x="2359" y="822"/>
                  </a:lnTo>
                  <a:cubicBezTo>
                    <a:pt x="2192" y="941"/>
                    <a:pt x="2120" y="1155"/>
                    <a:pt x="2192" y="1346"/>
                  </a:cubicBezTo>
                  <a:cubicBezTo>
                    <a:pt x="2264" y="1490"/>
                    <a:pt x="2418" y="1594"/>
                    <a:pt x="2582" y="1594"/>
                  </a:cubicBezTo>
                  <a:cubicBezTo>
                    <a:pt x="2635" y="1594"/>
                    <a:pt x="2688" y="1583"/>
                    <a:pt x="2740" y="1560"/>
                  </a:cubicBezTo>
                  <a:lnTo>
                    <a:pt x="2882" y="1489"/>
                  </a:lnTo>
                  <a:lnTo>
                    <a:pt x="2978" y="1489"/>
                  </a:lnTo>
                  <a:cubicBezTo>
                    <a:pt x="3002" y="1513"/>
                    <a:pt x="3025" y="1537"/>
                    <a:pt x="3025" y="1560"/>
                  </a:cubicBezTo>
                  <a:cubicBezTo>
                    <a:pt x="3049" y="1608"/>
                    <a:pt x="3025" y="1679"/>
                    <a:pt x="2978" y="1703"/>
                  </a:cubicBezTo>
                  <a:lnTo>
                    <a:pt x="2811" y="1775"/>
                  </a:lnTo>
                  <a:lnTo>
                    <a:pt x="2763" y="1775"/>
                  </a:lnTo>
                  <a:cubicBezTo>
                    <a:pt x="2740" y="1775"/>
                    <a:pt x="2716" y="1775"/>
                    <a:pt x="2692" y="1751"/>
                  </a:cubicBezTo>
                  <a:cubicBezTo>
                    <a:pt x="2668" y="1715"/>
                    <a:pt x="2632" y="1697"/>
                    <a:pt x="2594" y="1697"/>
                  </a:cubicBezTo>
                  <a:cubicBezTo>
                    <a:pt x="2555" y="1697"/>
                    <a:pt x="2513" y="1715"/>
                    <a:pt x="2478" y="1751"/>
                  </a:cubicBezTo>
                  <a:cubicBezTo>
                    <a:pt x="2478" y="1751"/>
                    <a:pt x="2478" y="1775"/>
                    <a:pt x="2454" y="1775"/>
                  </a:cubicBezTo>
                  <a:lnTo>
                    <a:pt x="1739" y="1775"/>
                  </a:lnTo>
                  <a:cubicBezTo>
                    <a:pt x="1620" y="1513"/>
                    <a:pt x="1620" y="1227"/>
                    <a:pt x="1739" y="965"/>
                  </a:cubicBezTo>
                  <a:cubicBezTo>
                    <a:pt x="1835" y="703"/>
                    <a:pt x="2049" y="489"/>
                    <a:pt x="2311" y="393"/>
                  </a:cubicBezTo>
                  <a:cubicBezTo>
                    <a:pt x="2462" y="331"/>
                    <a:pt x="2613" y="301"/>
                    <a:pt x="2760" y="301"/>
                  </a:cubicBezTo>
                  <a:close/>
                  <a:moveTo>
                    <a:pt x="2740" y="0"/>
                  </a:moveTo>
                  <a:cubicBezTo>
                    <a:pt x="2561" y="0"/>
                    <a:pt x="2382" y="36"/>
                    <a:pt x="2216" y="108"/>
                  </a:cubicBezTo>
                  <a:cubicBezTo>
                    <a:pt x="1858" y="251"/>
                    <a:pt x="1596" y="512"/>
                    <a:pt x="1454" y="846"/>
                  </a:cubicBezTo>
                  <a:cubicBezTo>
                    <a:pt x="1335" y="1155"/>
                    <a:pt x="1311" y="1489"/>
                    <a:pt x="1406" y="1775"/>
                  </a:cubicBezTo>
                  <a:lnTo>
                    <a:pt x="739" y="1775"/>
                  </a:lnTo>
                  <a:cubicBezTo>
                    <a:pt x="644" y="1775"/>
                    <a:pt x="572" y="1798"/>
                    <a:pt x="501" y="1822"/>
                  </a:cubicBezTo>
                  <a:lnTo>
                    <a:pt x="311" y="1394"/>
                  </a:lnTo>
                  <a:cubicBezTo>
                    <a:pt x="293" y="1342"/>
                    <a:pt x="239" y="1303"/>
                    <a:pt x="183" y="1303"/>
                  </a:cubicBezTo>
                  <a:cubicBezTo>
                    <a:pt x="162" y="1303"/>
                    <a:pt x="140" y="1309"/>
                    <a:pt x="120" y="1322"/>
                  </a:cubicBezTo>
                  <a:cubicBezTo>
                    <a:pt x="49" y="1346"/>
                    <a:pt x="1" y="1441"/>
                    <a:pt x="49" y="1513"/>
                  </a:cubicBezTo>
                  <a:lnTo>
                    <a:pt x="263" y="2037"/>
                  </a:lnTo>
                  <a:cubicBezTo>
                    <a:pt x="215" y="2132"/>
                    <a:pt x="191" y="2227"/>
                    <a:pt x="191" y="2322"/>
                  </a:cubicBezTo>
                  <a:lnTo>
                    <a:pt x="191" y="4537"/>
                  </a:lnTo>
                  <a:cubicBezTo>
                    <a:pt x="191" y="4632"/>
                    <a:pt x="263" y="4704"/>
                    <a:pt x="334" y="4704"/>
                  </a:cubicBezTo>
                  <a:cubicBezTo>
                    <a:pt x="430" y="4704"/>
                    <a:pt x="501" y="4632"/>
                    <a:pt x="501" y="4537"/>
                  </a:cubicBezTo>
                  <a:lnTo>
                    <a:pt x="501" y="2322"/>
                  </a:lnTo>
                  <a:cubicBezTo>
                    <a:pt x="501" y="2179"/>
                    <a:pt x="596" y="2084"/>
                    <a:pt x="739" y="2084"/>
                  </a:cubicBezTo>
                  <a:lnTo>
                    <a:pt x="4907" y="2084"/>
                  </a:lnTo>
                  <a:cubicBezTo>
                    <a:pt x="5002" y="2084"/>
                    <a:pt x="5073" y="2013"/>
                    <a:pt x="5073" y="1918"/>
                  </a:cubicBezTo>
                  <a:cubicBezTo>
                    <a:pt x="5073" y="1846"/>
                    <a:pt x="5002" y="1775"/>
                    <a:pt x="4907" y="1775"/>
                  </a:cubicBezTo>
                  <a:lnTo>
                    <a:pt x="4073" y="1775"/>
                  </a:lnTo>
                  <a:cubicBezTo>
                    <a:pt x="4168" y="1465"/>
                    <a:pt x="4145" y="1155"/>
                    <a:pt x="4026" y="846"/>
                  </a:cubicBezTo>
                  <a:cubicBezTo>
                    <a:pt x="3883" y="512"/>
                    <a:pt x="3597" y="251"/>
                    <a:pt x="3264" y="108"/>
                  </a:cubicBezTo>
                  <a:cubicBezTo>
                    <a:pt x="3097" y="36"/>
                    <a:pt x="2918" y="0"/>
                    <a:pt x="2740" y="0"/>
                  </a:cubicBezTo>
                  <a:close/>
                </a:path>
              </a:pathLst>
            </a:custGeom>
            <a:solidFill>
              <a:srgbClr val="FD0C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9" name="Google Shape;2824;p94"/>
            <p:cNvSpPr/>
            <p:nvPr/>
          </p:nvSpPr>
          <p:spPr bwMode="auto">
            <a:xfrm>
              <a:off x="4130793" y="2276448"/>
              <a:ext cx="47298" cy="25662"/>
            </a:xfrm>
            <a:custGeom>
              <a:avLst/>
              <a:gdLst/>
              <a:ahLst/>
              <a:cxnLst/>
              <a:rect l="l" t="t" r="r" b="b"/>
              <a:pathLst>
                <a:path w="1406" h="746" fill="norm" stroke="1" extrusionOk="0">
                  <a:moveTo>
                    <a:pt x="1207" y="1"/>
                  </a:moveTo>
                  <a:cubicBezTo>
                    <a:pt x="1193" y="1"/>
                    <a:pt x="1180" y="3"/>
                    <a:pt x="1167" y="7"/>
                  </a:cubicBezTo>
                  <a:lnTo>
                    <a:pt x="119" y="460"/>
                  </a:lnTo>
                  <a:cubicBezTo>
                    <a:pt x="48" y="483"/>
                    <a:pt x="0" y="579"/>
                    <a:pt x="24" y="650"/>
                  </a:cubicBezTo>
                  <a:cubicBezTo>
                    <a:pt x="48" y="721"/>
                    <a:pt x="119" y="745"/>
                    <a:pt x="167" y="745"/>
                  </a:cubicBezTo>
                  <a:lnTo>
                    <a:pt x="215" y="745"/>
                  </a:lnTo>
                  <a:lnTo>
                    <a:pt x="1286" y="293"/>
                  </a:lnTo>
                  <a:cubicBezTo>
                    <a:pt x="1358" y="269"/>
                    <a:pt x="1405" y="174"/>
                    <a:pt x="1358" y="102"/>
                  </a:cubicBezTo>
                  <a:cubicBezTo>
                    <a:pt x="1338" y="44"/>
                    <a:pt x="1270" y="1"/>
                    <a:pt x="1207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0" name="Google Shape;2825;p94"/>
            <p:cNvSpPr/>
            <p:nvPr/>
          </p:nvSpPr>
          <p:spPr bwMode="auto">
            <a:xfrm>
              <a:off x="4137992" y="2301423"/>
              <a:ext cx="25667" cy="16237"/>
            </a:xfrm>
            <a:custGeom>
              <a:avLst/>
              <a:gdLst/>
              <a:ahLst/>
              <a:cxnLst/>
              <a:rect l="l" t="t" r="r" b="b"/>
              <a:pathLst>
                <a:path w="763" h="472" fill="norm" stroke="1" extrusionOk="0">
                  <a:moveTo>
                    <a:pt x="599" y="0"/>
                  </a:moveTo>
                  <a:cubicBezTo>
                    <a:pt x="576" y="0"/>
                    <a:pt x="551" y="6"/>
                    <a:pt x="525" y="19"/>
                  </a:cubicBezTo>
                  <a:lnTo>
                    <a:pt x="96" y="186"/>
                  </a:lnTo>
                  <a:cubicBezTo>
                    <a:pt x="24" y="234"/>
                    <a:pt x="1" y="305"/>
                    <a:pt x="24" y="376"/>
                  </a:cubicBezTo>
                  <a:cubicBezTo>
                    <a:pt x="48" y="448"/>
                    <a:pt x="96" y="472"/>
                    <a:pt x="167" y="472"/>
                  </a:cubicBezTo>
                  <a:lnTo>
                    <a:pt x="215" y="472"/>
                  </a:lnTo>
                  <a:lnTo>
                    <a:pt x="644" y="281"/>
                  </a:lnTo>
                  <a:cubicBezTo>
                    <a:pt x="715" y="257"/>
                    <a:pt x="763" y="162"/>
                    <a:pt x="739" y="91"/>
                  </a:cubicBezTo>
                  <a:cubicBezTo>
                    <a:pt x="705" y="39"/>
                    <a:pt x="658" y="0"/>
                    <a:pt x="599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1" name="Google Shape;2826;p94"/>
            <p:cNvSpPr/>
            <p:nvPr/>
          </p:nvSpPr>
          <p:spPr bwMode="auto">
            <a:xfrm>
              <a:off x="4161237" y="2507685"/>
              <a:ext cx="35288" cy="9873"/>
            </a:xfrm>
            <a:custGeom>
              <a:avLst/>
              <a:gdLst/>
              <a:ahLst/>
              <a:cxnLst/>
              <a:rect l="l" t="t" r="r" b="b"/>
              <a:pathLst>
                <a:path w="1049" h="287" fill="norm" stroke="1" extrusionOk="0">
                  <a:moveTo>
                    <a:pt x="143" y="1"/>
                  </a:moveTo>
                  <a:cubicBezTo>
                    <a:pt x="72" y="1"/>
                    <a:pt x="0" y="48"/>
                    <a:pt x="0" y="144"/>
                  </a:cubicBezTo>
                  <a:cubicBezTo>
                    <a:pt x="0" y="215"/>
                    <a:pt x="72" y="286"/>
                    <a:pt x="143" y="286"/>
                  </a:cubicBezTo>
                  <a:lnTo>
                    <a:pt x="905" y="286"/>
                  </a:lnTo>
                  <a:cubicBezTo>
                    <a:pt x="977" y="286"/>
                    <a:pt x="1048" y="215"/>
                    <a:pt x="1048" y="144"/>
                  </a:cubicBezTo>
                  <a:cubicBezTo>
                    <a:pt x="1048" y="48"/>
                    <a:pt x="977" y="1"/>
                    <a:pt x="905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2" name="Google Shape;2827;p94"/>
            <p:cNvSpPr/>
            <p:nvPr/>
          </p:nvSpPr>
          <p:spPr bwMode="auto">
            <a:xfrm>
              <a:off x="4161237" y="2525711"/>
              <a:ext cx="81745" cy="10698"/>
            </a:xfrm>
            <a:custGeom>
              <a:avLst/>
              <a:gdLst/>
              <a:ahLst/>
              <a:cxnLst/>
              <a:rect l="l" t="t" r="r" b="b"/>
              <a:pathLst>
                <a:path w="2430" h="311" fill="norm" stroke="1" extrusionOk="0">
                  <a:moveTo>
                    <a:pt x="143" y="1"/>
                  </a:moveTo>
                  <a:cubicBezTo>
                    <a:pt x="72" y="1"/>
                    <a:pt x="0" y="72"/>
                    <a:pt x="0" y="143"/>
                  </a:cubicBezTo>
                  <a:cubicBezTo>
                    <a:pt x="0" y="239"/>
                    <a:pt x="72" y="310"/>
                    <a:pt x="143" y="310"/>
                  </a:cubicBezTo>
                  <a:lnTo>
                    <a:pt x="2286" y="310"/>
                  </a:lnTo>
                  <a:cubicBezTo>
                    <a:pt x="2358" y="310"/>
                    <a:pt x="2429" y="239"/>
                    <a:pt x="2429" y="143"/>
                  </a:cubicBezTo>
                  <a:cubicBezTo>
                    <a:pt x="2429" y="72"/>
                    <a:pt x="2358" y="1"/>
                    <a:pt x="2286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grpSp>
        <p:nvGrpSpPr>
          <p:cNvPr id="1156839832" name="Google Shape;2805;p94"/>
          <p:cNvGrpSpPr/>
          <p:nvPr/>
        </p:nvGrpSpPr>
        <p:grpSpPr bwMode="auto">
          <a:xfrm>
            <a:off x="9757324" y="1749715"/>
            <a:ext cx="738604" cy="694944"/>
            <a:chOff x="4754041" y="2231625"/>
            <a:chExt cx="340538" cy="322810"/>
          </a:xfrm>
        </p:grpSpPr>
        <p:sp>
          <p:nvSpPr>
            <p:cNvPr id="98" name="Google Shape;2806;p94"/>
            <p:cNvSpPr/>
            <p:nvPr/>
          </p:nvSpPr>
          <p:spPr bwMode="auto">
            <a:xfrm>
              <a:off x="4754041" y="2231625"/>
              <a:ext cx="340538" cy="322810"/>
            </a:xfrm>
            <a:custGeom>
              <a:avLst/>
              <a:gdLst/>
              <a:ahLst/>
              <a:cxnLst/>
              <a:rect l="l" t="t" r="r" b="b"/>
              <a:pathLst>
                <a:path w="10123" h="9384" fill="norm" stroke="1" extrusionOk="0">
                  <a:moveTo>
                    <a:pt x="5073" y="8550"/>
                  </a:moveTo>
                  <a:cubicBezTo>
                    <a:pt x="5216" y="8550"/>
                    <a:pt x="5335" y="8669"/>
                    <a:pt x="5335" y="8812"/>
                  </a:cubicBezTo>
                  <a:cubicBezTo>
                    <a:pt x="5335" y="8954"/>
                    <a:pt x="5216" y="9097"/>
                    <a:pt x="5073" y="9097"/>
                  </a:cubicBezTo>
                  <a:cubicBezTo>
                    <a:pt x="4907" y="9097"/>
                    <a:pt x="4788" y="8954"/>
                    <a:pt x="4788" y="8812"/>
                  </a:cubicBezTo>
                  <a:cubicBezTo>
                    <a:pt x="4788" y="8669"/>
                    <a:pt x="4907" y="8550"/>
                    <a:pt x="5073" y="8550"/>
                  </a:cubicBezTo>
                  <a:close/>
                  <a:moveTo>
                    <a:pt x="358" y="0"/>
                  </a:moveTo>
                  <a:cubicBezTo>
                    <a:pt x="168" y="0"/>
                    <a:pt x="1" y="167"/>
                    <a:pt x="1" y="357"/>
                  </a:cubicBezTo>
                  <a:lnTo>
                    <a:pt x="1" y="953"/>
                  </a:lnTo>
                  <a:cubicBezTo>
                    <a:pt x="1" y="1143"/>
                    <a:pt x="144" y="1286"/>
                    <a:pt x="334" y="1286"/>
                  </a:cubicBezTo>
                  <a:lnTo>
                    <a:pt x="334" y="5168"/>
                  </a:lnTo>
                  <a:cubicBezTo>
                    <a:pt x="334" y="5239"/>
                    <a:pt x="406" y="5311"/>
                    <a:pt x="477" y="5311"/>
                  </a:cubicBezTo>
                  <a:cubicBezTo>
                    <a:pt x="572" y="5311"/>
                    <a:pt x="644" y="5263"/>
                    <a:pt x="644" y="5168"/>
                  </a:cubicBezTo>
                  <a:lnTo>
                    <a:pt x="644" y="1286"/>
                  </a:lnTo>
                  <a:lnTo>
                    <a:pt x="7741" y="1286"/>
                  </a:lnTo>
                  <a:cubicBezTo>
                    <a:pt x="7812" y="1286"/>
                    <a:pt x="7884" y="1239"/>
                    <a:pt x="7884" y="1143"/>
                  </a:cubicBezTo>
                  <a:cubicBezTo>
                    <a:pt x="7884" y="1072"/>
                    <a:pt x="7812" y="1000"/>
                    <a:pt x="7741" y="1000"/>
                  </a:cubicBezTo>
                  <a:lnTo>
                    <a:pt x="358" y="1000"/>
                  </a:lnTo>
                  <a:cubicBezTo>
                    <a:pt x="334" y="1000"/>
                    <a:pt x="311" y="977"/>
                    <a:pt x="311" y="953"/>
                  </a:cubicBezTo>
                  <a:lnTo>
                    <a:pt x="311" y="357"/>
                  </a:lnTo>
                  <a:cubicBezTo>
                    <a:pt x="311" y="310"/>
                    <a:pt x="334" y="286"/>
                    <a:pt x="358" y="286"/>
                  </a:cubicBezTo>
                  <a:lnTo>
                    <a:pt x="9789" y="286"/>
                  </a:lnTo>
                  <a:cubicBezTo>
                    <a:pt x="9812" y="286"/>
                    <a:pt x="9836" y="334"/>
                    <a:pt x="9836" y="357"/>
                  </a:cubicBezTo>
                  <a:lnTo>
                    <a:pt x="9836" y="953"/>
                  </a:lnTo>
                  <a:cubicBezTo>
                    <a:pt x="9836" y="977"/>
                    <a:pt x="9812" y="1000"/>
                    <a:pt x="9789" y="1000"/>
                  </a:cubicBezTo>
                  <a:lnTo>
                    <a:pt x="8407" y="1000"/>
                  </a:lnTo>
                  <a:cubicBezTo>
                    <a:pt x="8312" y="1000"/>
                    <a:pt x="8241" y="1072"/>
                    <a:pt x="8241" y="1143"/>
                  </a:cubicBezTo>
                  <a:cubicBezTo>
                    <a:pt x="8241" y="1239"/>
                    <a:pt x="8312" y="1286"/>
                    <a:pt x="8407" y="1286"/>
                  </a:cubicBezTo>
                  <a:lnTo>
                    <a:pt x="9503" y="1286"/>
                  </a:lnTo>
                  <a:lnTo>
                    <a:pt x="9503" y="7335"/>
                  </a:lnTo>
                  <a:cubicBezTo>
                    <a:pt x="9503" y="7359"/>
                    <a:pt x="9479" y="7383"/>
                    <a:pt x="9455" y="7383"/>
                  </a:cubicBezTo>
                  <a:lnTo>
                    <a:pt x="692" y="7383"/>
                  </a:lnTo>
                  <a:cubicBezTo>
                    <a:pt x="668" y="7383"/>
                    <a:pt x="644" y="7359"/>
                    <a:pt x="644" y="7335"/>
                  </a:cubicBezTo>
                  <a:lnTo>
                    <a:pt x="644" y="5835"/>
                  </a:lnTo>
                  <a:cubicBezTo>
                    <a:pt x="644" y="5740"/>
                    <a:pt x="572" y="5692"/>
                    <a:pt x="477" y="5692"/>
                  </a:cubicBezTo>
                  <a:cubicBezTo>
                    <a:pt x="406" y="5692"/>
                    <a:pt x="334" y="5740"/>
                    <a:pt x="334" y="5835"/>
                  </a:cubicBezTo>
                  <a:lnTo>
                    <a:pt x="334" y="7335"/>
                  </a:lnTo>
                  <a:cubicBezTo>
                    <a:pt x="334" y="7526"/>
                    <a:pt x="501" y="7668"/>
                    <a:pt x="692" y="7668"/>
                  </a:cubicBezTo>
                  <a:lnTo>
                    <a:pt x="4907" y="7668"/>
                  </a:lnTo>
                  <a:lnTo>
                    <a:pt x="4907" y="8264"/>
                  </a:lnTo>
                  <a:cubicBezTo>
                    <a:pt x="4669" y="8335"/>
                    <a:pt x="4502" y="8550"/>
                    <a:pt x="4502" y="8812"/>
                  </a:cubicBezTo>
                  <a:cubicBezTo>
                    <a:pt x="4502" y="9121"/>
                    <a:pt x="4740" y="9383"/>
                    <a:pt x="5073" y="9383"/>
                  </a:cubicBezTo>
                  <a:cubicBezTo>
                    <a:pt x="5383" y="9383"/>
                    <a:pt x="5621" y="9121"/>
                    <a:pt x="5621" y="8812"/>
                  </a:cubicBezTo>
                  <a:cubicBezTo>
                    <a:pt x="5621" y="8550"/>
                    <a:pt x="5454" y="8335"/>
                    <a:pt x="5216" y="8264"/>
                  </a:cubicBezTo>
                  <a:lnTo>
                    <a:pt x="5216" y="7668"/>
                  </a:lnTo>
                  <a:lnTo>
                    <a:pt x="9431" y="7668"/>
                  </a:lnTo>
                  <a:cubicBezTo>
                    <a:pt x="9622" y="7668"/>
                    <a:pt x="9789" y="7526"/>
                    <a:pt x="9789" y="7335"/>
                  </a:cubicBezTo>
                  <a:lnTo>
                    <a:pt x="9789" y="1286"/>
                  </a:lnTo>
                  <a:cubicBezTo>
                    <a:pt x="9979" y="1286"/>
                    <a:pt x="10122" y="1143"/>
                    <a:pt x="10122" y="953"/>
                  </a:cubicBezTo>
                  <a:lnTo>
                    <a:pt x="10122" y="357"/>
                  </a:lnTo>
                  <a:cubicBezTo>
                    <a:pt x="10122" y="167"/>
                    <a:pt x="9979" y="0"/>
                    <a:pt x="9789" y="0"/>
                  </a:cubicBezTo>
                  <a:close/>
                </a:path>
              </a:pathLst>
            </a:custGeom>
            <a:solidFill>
              <a:srgbClr val="FD0C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9" name="Google Shape;2807;p94"/>
            <p:cNvSpPr/>
            <p:nvPr/>
          </p:nvSpPr>
          <p:spPr bwMode="auto">
            <a:xfrm>
              <a:off x="5011219" y="2437234"/>
              <a:ext cx="45683" cy="9873"/>
            </a:xfrm>
            <a:custGeom>
              <a:avLst/>
              <a:gdLst/>
              <a:ahLst/>
              <a:cxnLst/>
              <a:rect l="l" t="t" r="r" b="b"/>
              <a:pathLst>
                <a:path w="1358" h="287" fill="norm" stroke="1" extrusionOk="0">
                  <a:moveTo>
                    <a:pt x="167" y="1"/>
                  </a:moveTo>
                  <a:cubicBezTo>
                    <a:pt x="72" y="1"/>
                    <a:pt x="0" y="72"/>
                    <a:pt x="0" y="144"/>
                  </a:cubicBezTo>
                  <a:cubicBezTo>
                    <a:pt x="0" y="239"/>
                    <a:pt x="72" y="286"/>
                    <a:pt x="167" y="286"/>
                  </a:cubicBezTo>
                  <a:lnTo>
                    <a:pt x="1191" y="286"/>
                  </a:lnTo>
                  <a:cubicBezTo>
                    <a:pt x="1286" y="286"/>
                    <a:pt x="1358" y="239"/>
                    <a:pt x="1358" y="144"/>
                  </a:cubicBezTo>
                  <a:cubicBezTo>
                    <a:pt x="1334" y="72"/>
                    <a:pt x="1286" y="1"/>
                    <a:pt x="1191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0" name="Google Shape;2808;p94"/>
            <p:cNvSpPr/>
            <p:nvPr/>
          </p:nvSpPr>
          <p:spPr bwMode="auto">
            <a:xfrm>
              <a:off x="4976772" y="2455259"/>
              <a:ext cx="80130" cy="10698"/>
            </a:xfrm>
            <a:custGeom>
              <a:avLst/>
              <a:gdLst/>
              <a:ahLst/>
              <a:cxnLst/>
              <a:rect l="l" t="t" r="r" b="b"/>
              <a:pathLst>
                <a:path w="2382" h="311" fill="norm" stroke="1" extrusionOk="0">
                  <a:moveTo>
                    <a:pt x="143" y="1"/>
                  </a:moveTo>
                  <a:cubicBezTo>
                    <a:pt x="72" y="1"/>
                    <a:pt x="0" y="72"/>
                    <a:pt x="0" y="143"/>
                  </a:cubicBezTo>
                  <a:cubicBezTo>
                    <a:pt x="0" y="239"/>
                    <a:pt x="72" y="310"/>
                    <a:pt x="143" y="310"/>
                  </a:cubicBezTo>
                  <a:lnTo>
                    <a:pt x="2215" y="310"/>
                  </a:lnTo>
                  <a:cubicBezTo>
                    <a:pt x="2310" y="310"/>
                    <a:pt x="2382" y="239"/>
                    <a:pt x="2382" y="143"/>
                  </a:cubicBezTo>
                  <a:cubicBezTo>
                    <a:pt x="2382" y="72"/>
                    <a:pt x="2310" y="1"/>
                    <a:pt x="2215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1" name="Google Shape;2809;p94"/>
            <p:cNvSpPr/>
            <p:nvPr/>
          </p:nvSpPr>
          <p:spPr bwMode="auto">
            <a:xfrm>
              <a:off x="4976772" y="2302902"/>
              <a:ext cx="16854" cy="10664"/>
            </a:xfrm>
            <a:custGeom>
              <a:avLst/>
              <a:gdLst/>
              <a:ahLst/>
              <a:cxnLst/>
              <a:rect l="l" t="t" r="r" b="b"/>
              <a:pathLst>
                <a:path w="501" h="310" fill="norm" stroke="1" extrusionOk="0">
                  <a:moveTo>
                    <a:pt x="143" y="0"/>
                  </a:moveTo>
                  <a:cubicBezTo>
                    <a:pt x="72" y="0"/>
                    <a:pt x="0" y="72"/>
                    <a:pt x="0" y="143"/>
                  </a:cubicBezTo>
                  <a:cubicBezTo>
                    <a:pt x="0" y="238"/>
                    <a:pt x="72" y="310"/>
                    <a:pt x="143" y="310"/>
                  </a:cubicBezTo>
                  <a:lnTo>
                    <a:pt x="334" y="310"/>
                  </a:lnTo>
                  <a:cubicBezTo>
                    <a:pt x="429" y="310"/>
                    <a:pt x="500" y="238"/>
                    <a:pt x="500" y="143"/>
                  </a:cubicBezTo>
                  <a:cubicBezTo>
                    <a:pt x="500" y="72"/>
                    <a:pt x="429" y="0"/>
                    <a:pt x="334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2" name="Google Shape;2810;p94"/>
            <p:cNvSpPr/>
            <p:nvPr/>
          </p:nvSpPr>
          <p:spPr bwMode="auto">
            <a:xfrm>
              <a:off x="5001598" y="2302902"/>
              <a:ext cx="55304" cy="10664"/>
            </a:xfrm>
            <a:custGeom>
              <a:avLst/>
              <a:gdLst/>
              <a:ahLst/>
              <a:cxnLst/>
              <a:rect l="l" t="t" r="r" b="b"/>
              <a:pathLst>
                <a:path w="1644" h="310" fill="norm" stroke="1" extrusionOk="0">
                  <a:moveTo>
                    <a:pt x="143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1" y="238"/>
                    <a:pt x="72" y="310"/>
                    <a:pt x="143" y="310"/>
                  </a:cubicBezTo>
                  <a:lnTo>
                    <a:pt x="1477" y="310"/>
                  </a:lnTo>
                  <a:cubicBezTo>
                    <a:pt x="1572" y="310"/>
                    <a:pt x="1644" y="238"/>
                    <a:pt x="1644" y="143"/>
                  </a:cubicBezTo>
                  <a:cubicBezTo>
                    <a:pt x="1644" y="72"/>
                    <a:pt x="1572" y="0"/>
                    <a:pt x="1477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3" name="Google Shape;2811;p94"/>
            <p:cNvSpPr/>
            <p:nvPr/>
          </p:nvSpPr>
          <p:spPr bwMode="auto">
            <a:xfrm>
              <a:off x="4976772" y="2321719"/>
              <a:ext cx="80130" cy="9873"/>
            </a:xfrm>
            <a:custGeom>
              <a:avLst/>
              <a:gdLst/>
              <a:ahLst/>
              <a:cxnLst/>
              <a:rect l="l" t="t" r="r" b="b"/>
              <a:pathLst>
                <a:path w="2382" h="287" fill="norm" stroke="1" extrusionOk="0">
                  <a:moveTo>
                    <a:pt x="143" y="1"/>
                  </a:moveTo>
                  <a:cubicBezTo>
                    <a:pt x="72" y="1"/>
                    <a:pt x="0" y="48"/>
                    <a:pt x="0" y="144"/>
                  </a:cubicBezTo>
                  <a:cubicBezTo>
                    <a:pt x="0" y="215"/>
                    <a:pt x="72" y="287"/>
                    <a:pt x="143" y="287"/>
                  </a:cubicBezTo>
                  <a:lnTo>
                    <a:pt x="2215" y="287"/>
                  </a:lnTo>
                  <a:cubicBezTo>
                    <a:pt x="2310" y="287"/>
                    <a:pt x="2382" y="215"/>
                    <a:pt x="2382" y="144"/>
                  </a:cubicBezTo>
                  <a:cubicBezTo>
                    <a:pt x="2382" y="48"/>
                    <a:pt x="2310" y="1"/>
                    <a:pt x="2215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4" name="Google Shape;2812;p94"/>
            <p:cNvSpPr/>
            <p:nvPr/>
          </p:nvSpPr>
          <p:spPr bwMode="auto">
            <a:xfrm>
              <a:off x="4976772" y="2352025"/>
              <a:ext cx="80130" cy="65601"/>
            </a:xfrm>
            <a:custGeom>
              <a:avLst/>
              <a:gdLst/>
              <a:ahLst/>
              <a:cxnLst/>
              <a:rect l="l" t="t" r="r" b="b"/>
              <a:pathLst>
                <a:path w="2382" h="1907" fill="norm" stroke="1" extrusionOk="0">
                  <a:moveTo>
                    <a:pt x="143" y="1"/>
                  </a:moveTo>
                  <a:cubicBezTo>
                    <a:pt x="48" y="1"/>
                    <a:pt x="0" y="49"/>
                    <a:pt x="0" y="144"/>
                  </a:cubicBezTo>
                  <a:lnTo>
                    <a:pt x="0" y="1763"/>
                  </a:lnTo>
                  <a:cubicBezTo>
                    <a:pt x="0" y="1835"/>
                    <a:pt x="72" y="1906"/>
                    <a:pt x="143" y="1906"/>
                  </a:cubicBezTo>
                  <a:lnTo>
                    <a:pt x="2215" y="1906"/>
                  </a:lnTo>
                  <a:cubicBezTo>
                    <a:pt x="2310" y="1906"/>
                    <a:pt x="2382" y="1835"/>
                    <a:pt x="2382" y="1763"/>
                  </a:cubicBezTo>
                  <a:cubicBezTo>
                    <a:pt x="2382" y="1668"/>
                    <a:pt x="2310" y="1597"/>
                    <a:pt x="2215" y="1597"/>
                  </a:cubicBezTo>
                  <a:lnTo>
                    <a:pt x="1858" y="1597"/>
                  </a:lnTo>
                  <a:lnTo>
                    <a:pt x="1858" y="311"/>
                  </a:lnTo>
                  <a:cubicBezTo>
                    <a:pt x="1858" y="239"/>
                    <a:pt x="1786" y="168"/>
                    <a:pt x="1715" y="168"/>
                  </a:cubicBezTo>
                  <a:cubicBezTo>
                    <a:pt x="1644" y="168"/>
                    <a:pt x="1572" y="239"/>
                    <a:pt x="1572" y="311"/>
                  </a:cubicBezTo>
                  <a:lnTo>
                    <a:pt x="1572" y="1597"/>
                  </a:lnTo>
                  <a:lnTo>
                    <a:pt x="1334" y="1597"/>
                  </a:lnTo>
                  <a:lnTo>
                    <a:pt x="1334" y="1120"/>
                  </a:lnTo>
                  <a:cubicBezTo>
                    <a:pt x="1334" y="1049"/>
                    <a:pt x="1263" y="977"/>
                    <a:pt x="1191" y="977"/>
                  </a:cubicBezTo>
                  <a:cubicBezTo>
                    <a:pt x="1096" y="977"/>
                    <a:pt x="1024" y="1049"/>
                    <a:pt x="1024" y="1120"/>
                  </a:cubicBezTo>
                  <a:lnTo>
                    <a:pt x="1024" y="1597"/>
                  </a:lnTo>
                  <a:lnTo>
                    <a:pt x="786" y="1597"/>
                  </a:lnTo>
                  <a:lnTo>
                    <a:pt x="786" y="763"/>
                  </a:lnTo>
                  <a:cubicBezTo>
                    <a:pt x="786" y="668"/>
                    <a:pt x="739" y="596"/>
                    <a:pt x="643" y="596"/>
                  </a:cubicBezTo>
                  <a:cubicBezTo>
                    <a:pt x="572" y="596"/>
                    <a:pt x="500" y="668"/>
                    <a:pt x="500" y="763"/>
                  </a:cubicBezTo>
                  <a:lnTo>
                    <a:pt x="500" y="1597"/>
                  </a:lnTo>
                  <a:lnTo>
                    <a:pt x="286" y="1597"/>
                  </a:lnTo>
                  <a:lnTo>
                    <a:pt x="286" y="144"/>
                  </a:lnTo>
                  <a:cubicBezTo>
                    <a:pt x="286" y="72"/>
                    <a:pt x="215" y="1"/>
                    <a:pt x="143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5" name="Google Shape;2813;p94"/>
            <p:cNvSpPr/>
            <p:nvPr/>
          </p:nvSpPr>
          <p:spPr bwMode="auto">
            <a:xfrm>
              <a:off x="4789296" y="2294680"/>
              <a:ext cx="168266" cy="172068"/>
            </a:xfrm>
            <a:custGeom>
              <a:avLst/>
              <a:gdLst/>
              <a:ahLst/>
              <a:cxnLst/>
              <a:rect l="l" t="t" r="r" b="b"/>
              <a:pathLst>
                <a:path w="5002" h="5002" fill="norm" stroke="1" extrusionOk="0">
                  <a:moveTo>
                    <a:pt x="2501" y="1215"/>
                  </a:moveTo>
                  <a:cubicBezTo>
                    <a:pt x="3216" y="1215"/>
                    <a:pt x="3811" y="1787"/>
                    <a:pt x="3811" y="2501"/>
                  </a:cubicBezTo>
                  <a:cubicBezTo>
                    <a:pt x="3811" y="3240"/>
                    <a:pt x="3216" y="3811"/>
                    <a:pt x="2501" y="3811"/>
                  </a:cubicBezTo>
                  <a:cubicBezTo>
                    <a:pt x="1787" y="3811"/>
                    <a:pt x="1215" y="3216"/>
                    <a:pt x="1215" y="2501"/>
                  </a:cubicBezTo>
                  <a:cubicBezTo>
                    <a:pt x="1215" y="1787"/>
                    <a:pt x="1787" y="1215"/>
                    <a:pt x="2501" y="1215"/>
                  </a:cubicBezTo>
                  <a:close/>
                  <a:moveTo>
                    <a:pt x="4692" y="2668"/>
                  </a:moveTo>
                  <a:cubicBezTo>
                    <a:pt x="4668" y="3121"/>
                    <a:pt x="4502" y="3549"/>
                    <a:pt x="4216" y="3883"/>
                  </a:cubicBezTo>
                  <a:lnTo>
                    <a:pt x="3787" y="3454"/>
                  </a:lnTo>
                  <a:cubicBezTo>
                    <a:pt x="3954" y="3216"/>
                    <a:pt x="4073" y="2954"/>
                    <a:pt x="4097" y="2668"/>
                  </a:cubicBezTo>
                  <a:close/>
                  <a:moveTo>
                    <a:pt x="2358" y="311"/>
                  </a:moveTo>
                  <a:lnTo>
                    <a:pt x="2358" y="930"/>
                  </a:lnTo>
                  <a:cubicBezTo>
                    <a:pt x="1549" y="1001"/>
                    <a:pt x="906" y="1692"/>
                    <a:pt x="906" y="2501"/>
                  </a:cubicBezTo>
                  <a:cubicBezTo>
                    <a:pt x="906" y="3383"/>
                    <a:pt x="1620" y="4097"/>
                    <a:pt x="2501" y="4097"/>
                  </a:cubicBezTo>
                  <a:cubicBezTo>
                    <a:pt x="2930" y="4097"/>
                    <a:pt x="3311" y="3954"/>
                    <a:pt x="3597" y="3668"/>
                  </a:cubicBezTo>
                  <a:cubicBezTo>
                    <a:pt x="3740" y="3811"/>
                    <a:pt x="3883" y="3954"/>
                    <a:pt x="4025" y="4097"/>
                  </a:cubicBezTo>
                  <a:cubicBezTo>
                    <a:pt x="3644" y="4478"/>
                    <a:pt x="3097" y="4716"/>
                    <a:pt x="2501" y="4716"/>
                  </a:cubicBezTo>
                  <a:cubicBezTo>
                    <a:pt x="1287" y="4716"/>
                    <a:pt x="310" y="3716"/>
                    <a:pt x="310" y="2501"/>
                  </a:cubicBezTo>
                  <a:cubicBezTo>
                    <a:pt x="310" y="1335"/>
                    <a:pt x="1215" y="382"/>
                    <a:pt x="2358" y="311"/>
                  </a:cubicBezTo>
                  <a:close/>
                  <a:moveTo>
                    <a:pt x="2501" y="1"/>
                  </a:moveTo>
                  <a:cubicBezTo>
                    <a:pt x="1120" y="1"/>
                    <a:pt x="1" y="1144"/>
                    <a:pt x="1" y="2501"/>
                  </a:cubicBezTo>
                  <a:cubicBezTo>
                    <a:pt x="1" y="3883"/>
                    <a:pt x="1120" y="5002"/>
                    <a:pt x="2501" y="5002"/>
                  </a:cubicBezTo>
                  <a:cubicBezTo>
                    <a:pt x="3883" y="5002"/>
                    <a:pt x="5002" y="3883"/>
                    <a:pt x="5002" y="2501"/>
                  </a:cubicBezTo>
                  <a:cubicBezTo>
                    <a:pt x="5002" y="1978"/>
                    <a:pt x="4835" y="1477"/>
                    <a:pt x="4526" y="1049"/>
                  </a:cubicBezTo>
                  <a:cubicBezTo>
                    <a:pt x="4499" y="1009"/>
                    <a:pt x="4459" y="992"/>
                    <a:pt x="4415" y="992"/>
                  </a:cubicBezTo>
                  <a:cubicBezTo>
                    <a:pt x="4380" y="992"/>
                    <a:pt x="4343" y="1004"/>
                    <a:pt x="4311" y="1025"/>
                  </a:cubicBezTo>
                  <a:cubicBezTo>
                    <a:pt x="4264" y="1073"/>
                    <a:pt x="4240" y="1144"/>
                    <a:pt x="4287" y="1215"/>
                  </a:cubicBezTo>
                  <a:cubicBezTo>
                    <a:pt x="4526" y="1549"/>
                    <a:pt x="4668" y="1954"/>
                    <a:pt x="4692" y="2359"/>
                  </a:cubicBezTo>
                  <a:lnTo>
                    <a:pt x="4097" y="2359"/>
                  </a:lnTo>
                  <a:cubicBezTo>
                    <a:pt x="4025" y="1597"/>
                    <a:pt x="3406" y="1001"/>
                    <a:pt x="2644" y="930"/>
                  </a:cubicBezTo>
                  <a:lnTo>
                    <a:pt x="2644" y="311"/>
                  </a:lnTo>
                  <a:cubicBezTo>
                    <a:pt x="3097" y="334"/>
                    <a:pt x="3501" y="501"/>
                    <a:pt x="3859" y="787"/>
                  </a:cubicBezTo>
                  <a:cubicBezTo>
                    <a:pt x="3886" y="805"/>
                    <a:pt x="3917" y="813"/>
                    <a:pt x="3947" y="813"/>
                  </a:cubicBezTo>
                  <a:cubicBezTo>
                    <a:pt x="3996" y="813"/>
                    <a:pt x="4044" y="792"/>
                    <a:pt x="4073" y="763"/>
                  </a:cubicBezTo>
                  <a:cubicBezTo>
                    <a:pt x="4121" y="692"/>
                    <a:pt x="4121" y="596"/>
                    <a:pt x="4049" y="549"/>
                  </a:cubicBezTo>
                  <a:cubicBezTo>
                    <a:pt x="3597" y="191"/>
                    <a:pt x="3073" y="1"/>
                    <a:pt x="2501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6" name="Google Shape;2814;p94"/>
            <p:cNvSpPr/>
            <p:nvPr/>
          </p:nvSpPr>
          <p:spPr bwMode="auto">
            <a:xfrm>
              <a:off x="4794107" y="2453402"/>
              <a:ext cx="24086" cy="17475"/>
            </a:xfrm>
            <a:custGeom>
              <a:avLst/>
              <a:gdLst/>
              <a:ahLst/>
              <a:cxnLst/>
              <a:rect l="l" t="t" r="r" b="b"/>
              <a:pathLst>
                <a:path w="716" h="508" fill="norm" stroke="1" extrusionOk="0">
                  <a:moveTo>
                    <a:pt x="167" y="1"/>
                  </a:moveTo>
                  <a:cubicBezTo>
                    <a:pt x="132" y="1"/>
                    <a:pt x="96" y="19"/>
                    <a:pt x="72" y="55"/>
                  </a:cubicBezTo>
                  <a:cubicBezTo>
                    <a:pt x="1" y="102"/>
                    <a:pt x="1" y="197"/>
                    <a:pt x="72" y="245"/>
                  </a:cubicBezTo>
                  <a:lnTo>
                    <a:pt x="263" y="459"/>
                  </a:lnTo>
                  <a:cubicBezTo>
                    <a:pt x="286" y="483"/>
                    <a:pt x="334" y="507"/>
                    <a:pt x="358" y="507"/>
                  </a:cubicBezTo>
                  <a:cubicBezTo>
                    <a:pt x="405" y="507"/>
                    <a:pt x="429" y="483"/>
                    <a:pt x="477" y="459"/>
                  </a:cubicBezTo>
                  <a:lnTo>
                    <a:pt x="667" y="245"/>
                  </a:lnTo>
                  <a:cubicBezTo>
                    <a:pt x="715" y="197"/>
                    <a:pt x="715" y="102"/>
                    <a:pt x="667" y="55"/>
                  </a:cubicBezTo>
                  <a:cubicBezTo>
                    <a:pt x="632" y="19"/>
                    <a:pt x="590" y="1"/>
                    <a:pt x="551" y="1"/>
                  </a:cubicBezTo>
                  <a:cubicBezTo>
                    <a:pt x="513" y="1"/>
                    <a:pt x="477" y="19"/>
                    <a:pt x="453" y="55"/>
                  </a:cubicBezTo>
                  <a:lnTo>
                    <a:pt x="358" y="150"/>
                  </a:lnTo>
                  <a:lnTo>
                    <a:pt x="263" y="55"/>
                  </a:lnTo>
                  <a:cubicBezTo>
                    <a:pt x="239" y="19"/>
                    <a:pt x="203" y="1"/>
                    <a:pt x="167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7" name="Google Shape;2815;p94"/>
            <p:cNvSpPr/>
            <p:nvPr/>
          </p:nvSpPr>
          <p:spPr bwMode="auto">
            <a:xfrm>
              <a:off x="4883051" y="2382744"/>
              <a:ext cx="24052" cy="16856"/>
            </a:xfrm>
            <a:custGeom>
              <a:avLst/>
              <a:gdLst/>
              <a:ahLst/>
              <a:cxnLst/>
              <a:rect l="l" t="t" r="r" b="b"/>
              <a:pathLst>
                <a:path w="715" h="490" fill="norm" stroke="1" extrusionOk="0">
                  <a:moveTo>
                    <a:pt x="164" y="1"/>
                  </a:moveTo>
                  <a:cubicBezTo>
                    <a:pt x="125" y="1"/>
                    <a:pt x="83" y="13"/>
                    <a:pt x="48" y="37"/>
                  </a:cubicBezTo>
                  <a:cubicBezTo>
                    <a:pt x="0" y="84"/>
                    <a:pt x="0" y="180"/>
                    <a:pt x="48" y="251"/>
                  </a:cubicBezTo>
                  <a:lnTo>
                    <a:pt x="238" y="442"/>
                  </a:lnTo>
                  <a:cubicBezTo>
                    <a:pt x="286" y="465"/>
                    <a:pt x="310" y="489"/>
                    <a:pt x="357" y="489"/>
                  </a:cubicBezTo>
                  <a:cubicBezTo>
                    <a:pt x="381" y="489"/>
                    <a:pt x="429" y="465"/>
                    <a:pt x="453" y="442"/>
                  </a:cubicBezTo>
                  <a:lnTo>
                    <a:pt x="667" y="251"/>
                  </a:lnTo>
                  <a:cubicBezTo>
                    <a:pt x="714" y="180"/>
                    <a:pt x="714" y="84"/>
                    <a:pt x="667" y="37"/>
                  </a:cubicBezTo>
                  <a:cubicBezTo>
                    <a:pt x="631" y="13"/>
                    <a:pt x="589" y="1"/>
                    <a:pt x="551" y="1"/>
                  </a:cubicBezTo>
                  <a:cubicBezTo>
                    <a:pt x="512" y="1"/>
                    <a:pt x="476" y="13"/>
                    <a:pt x="453" y="37"/>
                  </a:cubicBezTo>
                  <a:lnTo>
                    <a:pt x="357" y="132"/>
                  </a:lnTo>
                  <a:lnTo>
                    <a:pt x="262" y="37"/>
                  </a:lnTo>
                  <a:cubicBezTo>
                    <a:pt x="238" y="13"/>
                    <a:pt x="202" y="1"/>
                    <a:pt x="164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8" name="Google Shape;2816;p94"/>
            <p:cNvSpPr/>
            <p:nvPr/>
          </p:nvSpPr>
          <p:spPr bwMode="auto">
            <a:xfrm>
              <a:off x="4935899" y="2304106"/>
              <a:ext cx="24086" cy="16856"/>
            </a:xfrm>
            <a:custGeom>
              <a:avLst/>
              <a:gdLst/>
              <a:ahLst/>
              <a:cxnLst/>
              <a:rect l="l" t="t" r="r" b="b"/>
              <a:pathLst>
                <a:path w="716" h="490" fill="norm" stroke="1" extrusionOk="0">
                  <a:moveTo>
                    <a:pt x="168" y="1"/>
                  </a:moveTo>
                  <a:cubicBezTo>
                    <a:pt x="132" y="1"/>
                    <a:pt x="96" y="13"/>
                    <a:pt x="72" y="37"/>
                  </a:cubicBezTo>
                  <a:cubicBezTo>
                    <a:pt x="1" y="84"/>
                    <a:pt x="1" y="179"/>
                    <a:pt x="72" y="251"/>
                  </a:cubicBezTo>
                  <a:lnTo>
                    <a:pt x="263" y="441"/>
                  </a:lnTo>
                  <a:cubicBezTo>
                    <a:pt x="287" y="465"/>
                    <a:pt x="310" y="489"/>
                    <a:pt x="358" y="489"/>
                  </a:cubicBezTo>
                  <a:cubicBezTo>
                    <a:pt x="406" y="489"/>
                    <a:pt x="429" y="465"/>
                    <a:pt x="453" y="441"/>
                  </a:cubicBezTo>
                  <a:lnTo>
                    <a:pt x="668" y="251"/>
                  </a:lnTo>
                  <a:cubicBezTo>
                    <a:pt x="715" y="179"/>
                    <a:pt x="715" y="84"/>
                    <a:pt x="668" y="37"/>
                  </a:cubicBezTo>
                  <a:cubicBezTo>
                    <a:pt x="632" y="13"/>
                    <a:pt x="590" y="1"/>
                    <a:pt x="552" y="1"/>
                  </a:cubicBezTo>
                  <a:cubicBezTo>
                    <a:pt x="513" y="1"/>
                    <a:pt x="477" y="13"/>
                    <a:pt x="453" y="37"/>
                  </a:cubicBezTo>
                  <a:lnTo>
                    <a:pt x="358" y="132"/>
                  </a:lnTo>
                  <a:lnTo>
                    <a:pt x="263" y="37"/>
                  </a:lnTo>
                  <a:cubicBezTo>
                    <a:pt x="239" y="13"/>
                    <a:pt x="203" y="1"/>
                    <a:pt x="168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sp>
        <p:nvSpPr>
          <p:cNvPr id="1398008352" name="Скругленный прямоугольник 17"/>
          <p:cNvSpPr/>
          <p:nvPr/>
        </p:nvSpPr>
        <p:spPr bwMode="auto">
          <a:xfrm>
            <a:off x="9337010" y="1396603"/>
            <a:ext cx="1504594" cy="1401168"/>
          </a:xfrm>
          <a:prstGeom prst="roundRect">
            <a:avLst>
              <a:gd name="adj" fmla="val 16667"/>
            </a:avLst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480595890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cxnSp>
        <p:nvCxnSpPr>
          <p:cNvPr id="1130633892" name="Google Shape;2799;p94"/>
          <p:cNvCxnSpPr/>
          <p:nvPr/>
        </p:nvCxnSpPr>
        <p:spPr bwMode="auto">
          <a:xfrm flipV="1">
            <a:off x="6843165" y="2119165"/>
            <a:ext cx="2489934" cy="12489"/>
          </a:xfrm>
          <a:prstGeom prst="straightConnector1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694731" name="Скругленный прямоугольник 1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271476273" name="Номер слайда 12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25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293276185" name="Текст 1"/>
          <p:cNvSpPr>
            <a:spLocks noGrp="1"/>
          </p:cNvSpPr>
          <p:nvPr>
            <p:ph type="body" sz="quarter" idx="26"/>
          </p:nvPr>
        </p:nvSpPr>
        <p:spPr bwMode="auto">
          <a:xfrm>
            <a:off x="346075" y="1458075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2141184519" name="Текст 2"/>
          <p:cNvSpPr>
            <a:spLocks noGrp="1"/>
          </p:cNvSpPr>
          <p:nvPr>
            <p:ph type="body" sz="quarter" idx="27"/>
          </p:nvPr>
        </p:nvSpPr>
        <p:spPr bwMode="auto">
          <a:xfrm>
            <a:off x="346075" y="1814077"/>
            <a:ext cx="2526079" cy="1120685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13454650" name="Текст 3"/>
          <p:cNvSpPr>
            <a:spLocks noGrp="1"/>
          </p:cNvSpPr>
          <p:nvPr>
            <p:ph type="body" sz="quarter" idx="28"/>
          </p:nvPr>
        </p:nvSpPr>
        <p:spPr bwMode="auto">
          <a:xfrm>
            <a:off x="4832960" y="1458075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1689338797" name="Текст 4"/>
          <p:cNvSpPr>
            <a:spLocks noGrp="1"/>
          </p:cNvSpPr>
          <p:nvPr>
            <p:ph type="body" sz="quarter" idx="29"/>
          </p:nvPr>
        </p:nvSpPr>
        <p:spPr bwMode="auto">
          <a:xfrm>
            <a:off x="4832960" y="1814077"/>
            <a:ext cx="2526079" cy="1120685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372722850" name="Текст 5"/>
          <p:cNvSpPr>
            <a:spLocks noGrp="1"/>
          </p:cNvSpPr>
          <p:nvPr>
            <p:ph type="body" sz="quarter" idx="30"/>
          </p:nvPr>
        </p:nvSpPr>
        <p:spPr bwMode="auto">
          <a:xfrm>
            <a:off x="9330862" y="1458075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1275676353" name="Текст 6"/>
          <p:cNvSpPr>
            <a:spLocks noGrp="1"/>
          </p:cNvSpPr>
          <p:nvPr>
            <p:ph type="body" sz="quarter" idx="31"/>
          </p:nvPr>
        </p:nvSpPr>
        <p:spPr bwMode="auto">
          <a:xfrm>
            <a:off x="9330862" y="1814077"/>
            <a:ext cx="2526079" cy="1120685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211720901" name="Текст 7"/>
          <p:cNvSpPr>
            <a:spLocks noGrp="1"/>
          </p:cNvSpPr>
          <p:nvPr>
            <p:ph type="body" sz="quarter" idx="32"/>
          </p:nvPr>
        </p:nvSpPr>
        <p:spPr bwMode="auto">
          <a:xfrm>
            <a:off x="2593517" y="4825338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2039893107" name="Текст 8"/>
          <p:cNvSpPr>
            <a:spLocks noGrp="1"/>
          </p:cNvSpPr>
          <p:nvPr>
            <p:ph type="body" sz="quarter" idx="33"/>
          </p:nvPr>
        </p:nvSpPr>
        <p:spPr bwMode="auto">
          <a:xfrm>
            <a:off x="2593517" y="5181340"/>
            <a:ext cx="2526079" cy="1120685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82032795" name="Текст 9"/>
          <p:cNvSpPr>
            <a:spLocks noGrp="1"/>
          </p:cNvSpPr>
          <p:nvPr>
            <p:ph type="body" sz="quarter" idx="34"/>
          </p:nvPr>
        </p:nvSpPr>
        <p:spPr bwMode="auto">
          <a:xfrm>
            <a:off x="7080402" y="4825338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2030310977" name="Текст 10"/>
          <p:cNvSpPr>
            <a:spLocks noGrp="1"/>
          </p:cNvSpPr>
          <p:nvPr>
            <p:ph type="body" sz="quarter" idx="35"/>
          </p:nvPr>
        </p:nvSpPr>
        <p:spPr bwMode="auto">
          <a:xfrm>
            <a:off x="7080402" y="5181340"/>
            <a:ext cx="2526079" cy="1120685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831721501" name="Прямая соединительная линия 33"/>
          <p:cNvCxnSpPr/>
          <p:nvPr/>
        </p:nvCxnSpPr>
        <p:spPr bwMode="auto">
          <a:xfrm>
            <a:off x="2065940" y="3860224"/>
            <a:ext cx="133254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3762751" name="Прямая соединительная линия 34"/>
          <p:cNvCxnSpPr/>
          <p:nvPr/>
        </p:nvCxnSpPr>
        <p:spPr bwMode="auto">
          <a:xfrm>
            <a:off x="4312137" y="3862139"/>
            <a:ext cx="133254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970929" name="Прямая соединительная линия 35"/>
          <p:cNvCxnSpPr/>
          <p:nvPr/>
        </p:nvCxnSpPr>
        <p:spPr bwMode="auto">
          <a:xfrm>
            <a:off x="6558334" y="3862139"/>
            <a:ext cx="133254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6957249" name="Прямая соединительная линия 36"/>
          <p:cNvCxnSpPr/>
          <p:nvPr/>
        </p:nvCxnSpPr>
        <p:spPr bwMode="auto">
          <a:xfrm>
            <a:off x="8780467" y="3862139"/>
            <a:ext cx="13325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9941811" name="Прямая соединительная линия 37"/>
          <p:cNvCxnSpPr/>
          <p:nvPr/>
        </p:nvCxnSpPr>
        <p:spPr bwMode="auto">
          <a:xfrm>
            <a:off x="1609114" y="2934762"/>
            <a:ext cx="1" cy="57328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317840" name="Прямая соединительная линия 38"/>
          <p:cNvCxnSpPr/>
          <p:nvPr/>
        </p:nvCxnSpPr>
        <p:spPr bwMode="auto">
          <a:xfrm>
            <a:off x="3855312" y="4216228"/>
            <a:ext cx="1245" cy="57506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4410810" name="Прямая соединительная линия 39"/>
          <p:cNvCxnSpPr/>
          <p:nvPr/>
        </p:nvCxnSpPr>
        <p:spPr bwMode="auto">
          <a:xfrm>
            <a:off x="6096000" y="2934762"/>
            <a:ext cx="5509" cy="57328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7670922" name="Прямая соединительная линия 40"/>
          <p:cNvCxnSpPr/>
          <p:nvPr/>
        </p:nvCxnSpPr>
        <p:spPr bwMode="auto">
          <a:xfrm flipH="1">
            <a:off x="8343442" y="4216228"/>
            <a:ext cx="4264" cy="57506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5051654" name="Прямая соединительная линия 41"/>
          <p:cNvCxnSpPr/>
          <p:nvPr/>
        </p:nvCxnSpPr>
        <p:spPr bwMode="auto">
          <a:xfrm>
            <a:off x="10593901" y="2934762"/>
            <a:ext cx="1" cy="57328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3377982" name="Скругленный прямоугольник 42"/>
          <p:cNvSpPr/>
          <p:nvPr/>
        </p:nvSpPr>
        <p:spPr bwMode="auto">
          <a:xfrm>
            <a:off x="1191126" y="3508049"/>
            <a:ext cx="874814" cy="708179"/>
          </a:xfrm>
          <a:prstGeom prst="roundRect">
            <a:avLst>
              <a:gd name="adj" fmla="val 16667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/>
              <a:t>1</a:t>
            </a:r>
            <a:endParaRPr/>
          </a:p>
        </p:txBody>
      </p:sp>
      <p:sp>
        <p:nvSpPr>
          <p:cNvPr id="1977366209" name="Скругленный прямоугольник 43"/>
          <p:cNvSpPr/>
          <p:nvPr/>
        </p:nvSpPr>
        <p:spPr bwMode="auto">
          <a:xfrm>
            <a:off x="3412397" y="3506136"/>
            <a:ext cx="874814" cy="708179"/>
          </a:xfrm>
          <a:prstGeom prst="roundRect">
            <a:avLst>
              <a:gd name="adj" fmla="val 16667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/>
              <a:t>2</a:t>
            </a:r>
            <a:endParaRPr/>
          </a:p>
        </p:txBody>
      </p:sp>
      <p:sp>
        <p:nvSpPr>
          <p:cNvPr id="335851008" name="Скругленный прямоугольник 44"/>
          <p:cNvSpPr/>
          <p:nvPr/>
        </p:nvSpPr>
        <p:spPr bwMode="auto">
          <a:xfrm>
            <a:off x="5658594" y="3516255"/>
            <a:ext cx="874814" cy="708179"/>
          </a:xfrm>
          <a:prstGeom prst="roundRect">
            <a:avLst>
              <a:gd name="adj" fmla="val 16667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/>
              <a:t>3</a:t>
            </a:r>
            <a:endParaRPr/>
          </a:p>
        </p:txBody>
      </p:sp>
      <p:sp>
        <p:nvSpPr>
          <p:cNvPr id="219471073" name="Скругленный прямоугольник 52"/>
          <p:cNvSpPr/>
          <p:nvPr/>
        </p:nvSpPr>
        <p:spPr bwMode="auto">
          <a:xfrm>
            <a:off x="7889752" y="3506134"/>
            <a:ext cx="874814" cy="708179"/>
          </a:xfrm>
          <a:prstGeom prst="roundRect">
            <a:avLst>
              <a:gd name="adj" fmla="val 16667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/>
              <a:t>4</a:t>
            </a:r>
            <a:endParaRPr/>
          </a:p>
        </p:txBody>
      </p:sp>
      <p:sp>
        <p:nvSpPr>
          <p:cNvPr id="244245704" name="Скругленный прямоугольник 53"/>
          <p:cNvSpPr/>
          <p:nvPr/>
        </p:nvSpPr>
        <p:spPr bwMode="auto">
          <a:xfrm>
            <a:off x="10113011" y="3538625"/>
            <a:ext cx="874814" cy="708179"/>
          </a:xfrm>
          <a:prstGeom prst="roundRect">
            <a:avLst>
              <a:gd name="adj" fmla="val 16667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/>
              <a:t>5</a:t>
            </a:r>
            <a:endParaRPr/>
          </a:p>
        </p:txBody>
      </p:sp>
      <p:sp>
        <p:nvSpPr>
          <p:cNvPr id="1682498511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71722303" name="Скругленный прямоугольник 13"/>
          <p:cNvSpPr/>
          <p:nvPr/>
        </p:nvSpPr>
        <p:spPr bwMode="auto">
          <a:xfrm>
            <a:off x="186480" y="1370651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endParaRPr lang="ru-RU" sz="2400" b="1"/>
          </a:p>
        </p:txBody>
      </p:sp>
      <p:sp>
        <p:nvSpPr>
          <p:cNvPr id="1544280166" name="Скругленный прямоугольник 15"/>
          <p:cNvSpPr/>
          <p:nvPr/>
        </p:nvSpPr>
        <p:spPr bwMode="auto">
          <a:xfrm>
            <a:off x="4644180" y="1370651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endParaRPr lang="ru-RU" sz="2400" b="1"/>
          </a:p>
        </p:txBody>
      </p:sp>
      <p:sp>
        <p:nvSpPr>
          <p:cNvPr id="661643088" name="Скругленный прямоугольник 16"/>
          <p:cNvSpPr/>
          <p:nvPr/>
        </p:nvSpPr>
        <p:spPr bwMode="auto">
          <a:xfrm>
            <a:off x="9101880" y="1370651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endParaRPr lang="ru-RU" sz="2400" b="1"/>
          </a:p>
        </p:txBody>
      </p:sp>
      <p:sp>
        <p:nvSpPr>
          <p:cNvPr id="1202726175" name="Скругленный прямоугольник 17"/>
          <p:cNvSpPr/>
          <p:nvPr/>
        </p:nvSpPr>
        <p:spPr bwMode="auto">
          <a:xfrm>
            <a:off x="2471878" y="4825338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endParaRPr lang="ru-RU" sz="2400" b="1"/>
          </a:p>
        </p:txBody>
      </p:sp>
      <p:sp>
        <p:nvSpPr>
          <p:cNvPr id="228638036" name="Скругленный прямоугольник 18"/>
          <p:cNvSpPr/>
          <p:nvPr/>
        </p:nvSpPr>
        <p:spPr bwMode="auto">
          <a:xfrm>
            <a:off x="6948708" y="4791290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endParaRPr lang="ru-RU" sz="24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4673427" name="Скругленный прямоугольник 2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pic>
        <p:nvPicPr>
          <p:cNvPr id="757705709" name="Рисунок 11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3778252" y="904538"/>
            <a:ext cx="4551334" cy="3557364"/>
          </a:xfrm>
          <a:prstGeom prst="rect">
            <a:avLst/>
          </a:prstGeom>
        </p:spPr>
      </p:pic>
      <p:sp>
        <p:nvSpPr>
          <p:cNvPr id="1116911422" name="Рисунок 1"/>
          <p:cNvSpPr>
            <a:spLocks noGrp="1"/>
          </p:cNvSpPr>
          <p:nvPr>
            <p:ph type="pic" sz="quarter" idx="14"/>
          </p:nvPr>
        </p:nvSpPr>
        <p:spPr bwMode="auto">
          <a:xfrm>
            <a:off x="4068417" y="1187395"/>
            <a:ext cx="3988905" cy="3000292"/>
          </a:xfrm>
          <a:prstGeom prst="roundRect">
            <a:avLst>
              <a:gd name="adj" fmla="val 3416"/>
            </a:avLst>
          </a:prstGeom>
          <a:noFill/>
          <a:ln>
            <a:noFill/>
          </a:ln>
        </p:spPr>
      </p:sp>
      <p:sp>
        <p:nvSpPr>
          <p:cNvPr id="669699616" name="Номер слайда 6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26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2015391366" name="Текст 3"/>
          <p:cNvSpPr>
            <a:spLocks noGrp="1"/>
          </p:cNvSpPr>
          <p:nvPr>
            <p:ph type="body" sz="quarter" idx="15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46638163" name="Текст 4"/>
          <p:cNvSpPr>
            <a:spLocks noGrp="1"/>
          </p:cNvSpPr>
          <p:nvPr>
            <p:ph type="body" sz="quarter" idx="16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52407116" name="Текст 5"/>
          <p:cNvSpPr>
            <a:spLocks noGrp="1"/>
          </p:cNvSpPr>
          <p:nvPr>
            <p:ph type="body" sz="quarter" idx="17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14229806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8215483" name="Скругленный прямоугольник 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grpSp>
        <p:nvGrpSpPr>
          <p:cNvPr id="633502881" name="Group 82"/>
          <p:cNvGrpSpPr>
            <a:grpSpLocks noChangeAspect="1"/>
          </p:cNvGrpSpPr>
          <p:nvPr/>
        </p:nvGrpSpPr>
        <p:grpSpPr bwMode="auto">
          <a:xfrm>
            <a:off x="1149124" y="1149443"/>
            <a:ext cx="4267960" cy="2822929"/>
            <a:chOff x="1027152" y="2693983"/>
            <a:chExt cx="6796849" cy="4462905"/>
          </a:xfrm>
        </p:grpSpPr>
        <p:grpSp>
          <p:nvGrpSpPr>
            <p:cNvPr id="9" name="Group 83"/>
            <p:cNvGrpSpPr/>
            <p:nvPr/>
          </p:nvGrpSpPr>
          <p:grpSpPr bwMode="auto">
            <a:xfrm>
              <a:off x="1027152" y="2693983"/>
              <a:ext cx="6796849" cy="4462905"/>
              <a:chOff x="1027152" y="2693983"/>
              <a:chExt cx="6796849" cy="4462905"/>
            </a:xfrm>
          </p:grpSpPr>
          <p:sp>
            <p:nvSpPr>
              <p:cNvPr id="12" name="AutoShape 1"/>
              <p:cNvSpPr>
                <a:spLocks noChangeAspect="1"/>
              </p:cNvSpPr>
              <p:nvPr/>
            </p:nvSpPr>
            <p:spPr bwMode="auto">
              <a:xfrm>
                <a:off x="1029339" y="2693983"/>
                <a:ext cx="6794662" cy="4462905"/>
              </a:xfrm>
              <a:prstGeom prst="roundRect">
                <a:avLst>
                  <a:gd name="adj" fmla="val 1292"/>
                </a:avLst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lIns="0" tIns="0" rIns="0" bIns="0"/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  <p:sp>
            <p:nvSpPr>
              <p:cNvPr id="13" name="Rectangle 2"/>
              <p:cNvSpPr/>
              <p:nvPr/>
            </p:nvSpPr>
            <p:spPr bwMode="auto">
              <a:xfrm>
                <a:off x="1027152" y="3024940"/>
                <a:ext cx="6794663" cy="315914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  <p:sp>
            <p:nvSpPr>
              <p:cNvPr id="14" name="AutoShape 3"/>
              <p:cNvSpPr/>
              <p:nvPr/>
            </p:nvSpPr>
            <p:spPr bwMode="auto">
              <a:xfrm>
                <a:off x="2035351" y="2779230"/>
                <a:ext cx="2717865" cy="561624"/>
              </a:xfrm>
              <a:prstGeom prst="roundRect">
                <a:avLst>
                  <a:gd name="adj" fmla="val 11986"/>
                </a:avLst>
              </a:prstGeom>
              <a:solidFill>
                <a:schemeClr val="accent6">
                  <a:lumMod val="50000"/>
                </a:schemeClr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  <p:sp>
            <p:nvSpPr>
              <p:cNvPr id="15" name="Oval 4"/>
              <p:cNvSpPr/>
              <p:nvPr/>
            </p:nvSpPr>
            <p:spPr bwMode="auto">
              <a:xfrm>
                <a:off x="1137753" y="2814331"/>
                <a:ext cx="95903" cy="95276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  <p:sp>
            <p:nvSpPr>
              <p:cNvPr id="16" name="Oval 5"/>
              <p:cNvSpPr/>
              <p:nvPr/>
            </p:nvSpPr>
            <p:spPr bwMode="auto">
              <a:xfrm>
                <a:off x="1307620" y="2814331"/>
                <a:ext cx="95903" cy="95276"/>
              </a:xfrm>
              <a:prstGeom prst="ellipse">
                <a:avLst/>
              </a:prstGeom>
              <a:solidFill>
                <a:schemeClr val="accent3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  <p:sp>
            <p:nvSpPr>
              <p:cNvPr id="17" name="Oval 6"/>
              <p:cNvSpPr/>
              <p:nvPr/>
            </p:nvSpPr>
            <p:spPr bwMode="auto">
              <a:xfrm>
                <a:off x="1477486" y="2814331"/>
                <a:ext cx="95903" cy="95276"/>
              </a:xfrm>
              <a:prstGeom prst="ellipse">
                <a:avLst/>
              </a:prstGeom>
              <a:solidFill>
                <a:schemeClr val="accent4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  <p:sp>
            <p:nvSpPr>
              <p:cNvPr id="18" name="Rectangle 92"/>
              <p:cNvSpPr/>
              <p:nvPr/>
            </p:nvSpPr>
            <p:spPr bwMode="auto">
              <a:xfrm>
                <a:off x="2205844" y="3085114"/>
                <a:ext cx="5104773" cy="20058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B3B3B3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  <p:grpSp>
            <p:nvGrpSpPr>
              <p:cNvPr id="19" name="Group 93"/>
              <p:cNvGrpSpPr/>
              <p:nvPr/>
            </p:nvGrpSpPr>
            <p:grpSpPr bwMode="auto">
              <a:xfrm>
                <a:off x="7494380" y="2779230"/>
                <a:ext cx="155357" cy="155271"/>
                <a:chOff x="4763" y="0"/>
                <a:chExt cx="2900362" cy="28987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22" name="Freeform 13"/>
                <p:cNvSpPr/>
                <p:nvPr/>
              </p:nvSpPr>
              <p:spPr bwMode="auto">
                <a:xfrm>
                  <a:off x="4763" y="0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2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  <p:sp>
              <p:nvSpPr>
                <p:cNvPr id="23" name="Freeform 14"/>
                <p:cNvSpPr/>
                <p:nvPr/>
              </p:nvSpPr>
              <p:spPr bwMode="auto">
                <a:xfrm>
                  <a:off x="4763" y="1087438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1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  <p:sp>
              <p:nvSpPr>
                <p:cNvPr id="24" name="Freeform 15"/>
                <p:cNvSpPr/>
                <p:nvPr/>
              </p:nvSpPr>
              <p:spPr bwMode="auto">
                <a:xfrm>
                  <a:off x="4763" y="2171700"/>
                  <a:ext cx="727075" cy="727075"/>
                </a:xfrm>
                <a:custGeom>
                  <a:avLst/>
                  <a:gdLst>
                    <a:gd name="T0" fmla="*/ 168 w 193"/>
                    <a:gd name="T1" fmla="*/ 0 h 193"/>
                    <a:gd name="T2" fmla="*/ 24 w 193"/>
                    <a:gd name="T3" fmla="*/ 0 h 193"/>
                    <a:gd name="T4" fmla="*/ 0 w 193"/>
                    <a:gd name="T5" fmla="*/ 25 h 193"/>
                    <a:gd name="T6" fmla="*/ 0 w 193"/>
                    <a:gd name="T7" fmla="*/ 169 h 193"/>
                    <a:gd name="T8" fmla="*/ 24 w 193"/>
                    <a:gd name="T9" fmla="*/ 193 h 193"/>
                    <a:gd name="T10" fmla="*/ 168 w 193"/>
                    <a:gd name="T11" fmla="*/ 193 h 193"/>
                    <a:gd name="T12" fmla="*/ 193 w 193"/>
                    <a:gd name="T13" fmla="*/ 169 h 193"/>
                    <a:gd name="T14" fmla="*/ 193 w 193"/>
                    <a:gd name="T15" fmla="*/ 25 h 193"/>
                    <a:gd name="T16" fmla="*/ 168 w 193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2" y="193"/>
                        <a:pt x="193" y="182"/>
                        <a:pt x="193" y="169"/>
                      </a:cubicBezTo>
                      <a:cubicBezTo>
                        <a:pt x="193" y="25"/>
                        <a:pt x="193" y="25"/>
                        <a:pt x="193" y="25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  <p:sp>
              <p:nvSpPr>
                <p:cNvPr id="25" name="Freeform 16"/>
                <p:cNvSpPr/>
                <p:nvPr/>
              </p:nvSpPr>
              <p:spPr bwMode="auto">
                <a:xfrm>
                  <a:off x="1093788" y="0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  <p:sp>
              <p:nvSpPr>
                <p:cNvPr id="26" name="Freeform 17"/>
                <p:cNvSpPr/>
                <p:nvPr/>
              </p:nvSpPr>
              <p:spPr bwMode="auto">
                <a:xfrm>
                  <a:off x="1093788" y="1087438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  <p:sp>
              <p:nvSpPr>
                <p:cNvPr id="27" name="Freeform 18"/>
                <p:cNvSpPr/>
                <p:nvPr/>
              </p:nvSpPr>
              <p:spPr bwMode="auto">
                <a:xfrm>
                  <a:off x="1093788" y="2171700"/>
                  <a:ext cx="722312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  <p:sp>
              <p:nvSpPr>
                <p:cNvPr id="28" name="Freeform 19"/>
                <p:cNvSpPr/>
                <p:nvPr/>
              </p:nvSpPr>
              <p:spPr bwMode="auto">
                <a:xfrm>
                  <a:off x="2181225" y="0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  <p:sp>
              <p:nvSpPr>
                <p:cNvPr id="29" name="Freeform 20"/>
                <p:cNvSpPr/>
                <p:nvPr/>
              </p:nvSpPr>
              <p:spPr bwMode="auto">
                <a:xfrm>
                  <a:off x="2181225" y="1087438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  <p:sp>
              <p:nvSpPr>
                <p:cNvPr id="30" name="Freeform 21"/>
                <p:cNvSpPr/>
                <p:nvPr/>
              </p:nvSpPr>
              <p:spPr bwMode="auto">
                <a:xfrm>
                  <a:off x="2181225" y="2171700"/>
                  <a:ext cx="723900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0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</p:grpSp>
          <p:sp>
            <p:nvSpPr>
              <p:cNvPr id="20" name="Freeform 25"/>
              <p:cNvSpPr/>
              <p:nvPr/>
            </p:nvSpPr>
            <p:spPr bwMode="auto">
              <a:xfrm rot="5400000">
                <a:off x="7497092" y="3115886"/>
                <a:ext cx="146921" cy="128651"/>
              </a:xfrm>
              <a:custGeom>
                <a:avLst/>
                <a:gdLst>
                  <a:gd name="T0" fmla="*/ 504 w 896"/>
                  <a:gd name="T1" fmla="*/ 0 h 784"/>
                  <a:gd name="T2" fmla="*/ 116 w 896"/>
                  <a:gd name="T3" fmla="*/ 336 h 784"/>
                  <a:gd name="T4" fmla="*/ 0 w 896"/>
                  <a:gd name="T5" fmla="*/ 336 h 784"/>
                  <a:gd name="T6" fmla="*/ 168 w 896"/>
                  <a:gd name="T7" fmla="*/ 560 h 784"/>
                  <a:gd name="T8" fmla="*/ 336 w 896"/>
                  <a:gd name="T9" fmla="*/ 336 h 784"/>
                  <a:gd name="T10" fmla="*/ 230 w 896"/>
                  <a:gd name="T11" fmla="*/ 336 h 784"/>
                  <a:gd name="T12" fmla="*/ 504 w 896"/>
                  <a:gd name="T13" fmla="*/ 112 h 784"/>
                  <a:gd name="T14" fmla="*/ 784 w 896"/>
                  <a:gd name="T15" fmla="*/ 392 h 784"/>
                  <a:gd name="T16" fmla="*/ 504 w 896"/>
                  <a:gd name="T17" fmla="*/ 672 h 784"/>
                  <a:gd name="T18" fmla="*/ 504 w 896"/>
                  <a:gd name="T19" fmla="*/ 784 h 784"/>
                  <a:gd name="T20" fmla="*/ 896 w 896"/>
                  <a:gd name="T21" fmla="*/ 392 h 784"/>
                  <a:gd name="T22" fmla="*/ 504 w 896"/>
                  <a:gd name="T23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6" h="784" fill="norm" stroke="1" extrusionOk="0">
                    <a:moveTo>
                      <a:pt x="504" y="0"/>
                    </a:moveTo>
                    <a:cubicBezTo>
                      <a:pt x="307" y="0"/>
                      <a:pt x="144" y="146"/>
                      <a:pt x="116" y="336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168" y="560"/>
                      <a:pt x="168" y="560"/>
                      <a:pt x="168" y="560"/>
                    </a:cubicBezTo>
                    <a:cubicBezTo>
                      <a:pt x="336" y="336"/>
                      <a:pt x="336" y="336"/>
                      <a:pt x="336" y="336"/>
                    </a:cubicBezTo>
                    <a:cubicBezTo>
                      <a:pt x="230" y="336"/>
                      <a:pt x="230" y="336"/>
                      <a:pt x="230" y="336"/>
                    </a:cubicBezTo>
                    <a:cubicBezTo>
                      <a:pt x="256" y="208"/>
                      <a:pt x="369" y="112"/>
                      <a:pt x="504" y="112"/>
                    </a:cubicBezTo>
                    <a:cubicBezTo>
                      <a:pt x="658" y="112"/>
                      <a:pt x="784" y="238"/>
                      <a:pt x="784" y="392"/>
                    </a:cubicBezTo>
                    <a:cubicBezTo>
                      <a:pt x="784" y="546"/>
                      <a:pt x="658" y="672"/>
                      <a:pt x="504" y="672"/>
                    </a:cubicBezTo>
                    <a:cubicBezTo>
                      <a:pt x="504" y="784"/>
                      <a:pt x="504" y="784"/>
                      <a:pt x="504" y="784"/>
                    </a:cubicBezTo>
                    <a:cubicBezTo>
                      <a:pt x="721" y="784"/>
                      <a:pt x="896" y="609"/>
                      <a:pt x="896" y="392"/>
                    </a:cubicBezTo>
                    <a:cubicBezTo>
                      <a:pt x="896" y="175"/>
                      <a:pt x="721" y="0"/>
                      <a:pt x="50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  <p:sp>
            <p:nvSpPr>
              <p:cNvPr id="21" name="Oval 6"/>
              <p:cNvSpPr/>
              <p:nvPr/>
            </p:nvSpPr>
            <p:spPr bwMode="auto">
              <a:xfrm>
                <a:off x="1655635" y="2814331"/>
                <a:ext cx="95903" cy="95276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 bwMode="auto">
            <a:xfrm>
              <a:off x="2391108" y="2996115"/>
              <a:ext cx="1593994" cy="3970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id-ID" sz="1000">
                  <a:solidFill>
                    <a:schemeClr val="tx1"/>
                  </a:solidFill>
                  <a:latin typeface="Poppins Light"/>
                  <a:ea typeface="Poppins Light"/>
                  <a:cs typeface="Poppins Light"/>
                </a:rPr>
                <a:t>www.</a:t>
              </a:r>
              <a:r>
                <a:rPr lang="en-US" sz="1000">
                  <a:solidFill>
                    <a:schemeClr val="tx1"/>
                  </a:solidFill>
                  <a:latin typeface="Poppins Light"/>
                  <a:ea typeface="Poppins Light"/>
                  <a:cs typeface="Poppins Light"/>
                </a:rPr>
                <a:t>lider</a:t>
              </a:r>
              <a:r>
                <a:rPr lang="id-ID" sz="1000">
                  <a:solidFill>
                    <a:schemeClr val="tx1"/>
                  </a:solidFill>
                  <a:latin typeface="Poppins Light"/>
                  <a:ea typeface="Poppins Light"/>
                  <a:cs typeface="Poppins Light"/>
                </a:rPr>
                <a:t>.com</a:t>
              </a:r>
              <a:endParaRPr/>
            </a:p>
          </p:txBody>
        </p:sp>
        <p:sp>
          <p:nvSpPr>
            <p:cNvPr id="11" name="Freeform 29"/>
            <p:cNvSpPr>
              <a:spLocks noEditPoints="1"/>
            </p:cNvSpPr>
            <p:nvPr/>
          </p:nvSpPr>
          <p:spPr bwMode="auto">
            <a:xfrm>
              <a:off x="2269943" y="3130076"/>
              <a:ext cx="115372" cy="115448"/>
            </a:xfrm>
            <a:custGeom>
              <a:avLst/>
              <a:gdLst>
                <a:gd name="T0" fmla="*/ 0 w 636"/>
                <a:gd name="T1" fmla="*/ 318 h 636"/>
                <a:gd name="T2" fmla="*/ 636 w 636"/>
                <a:gd name="T3" fmla="*/ 318 h 636"/>
                <a:gd name="T4" fmla="*/ 594 w 636"/>
                <a:gd name="T5" fmla="*/ 308 h 636"/>
                <a:gd name="T6" fmla="*/ 448 w 636"/>
                <a:gd name="T7" fmla="*/ 179 h 636"/>
                <a:gd name="T8" fmla="*/ 594 w 636"/>
                <a:gd name="T9" fmla="*/ 308 h 636"/>
                <a:gd name="T10" fmla="*/ 223 w 636"/>
                <a:gd name="T11" fmla="*/ 486 h 636"/>
                <a:gd name="T12" fmla="*/ 308 w 636"/>
                <a:gd name="T13" fmla="*/ 594 h 636"/>
                <a:gd name="T14" fmla="*/ 329 w 636"/>
                <a:gd name="T15" fmla="*/ 42 h 636"/>
                <a:gd name="T16" fmla="*/ 328 w 636"/>
                <a:gd name="T17" fmla="*/ 184 h 636"/>
                <a:gd name="T18" fmla="*/ 329 w 636"/>
                <a:gd name="T19" fmla="*/ 42 h 636"/>
                <a:gd name="T20" fmla="*/ 510 w 636"/>
                <a:gd name="T21" fmla="*/ 119 h 636"/>
                <a:gd name="T22" fmla="*/ 363 w 636"/>
                <a:gd name="T23" fmla="*/ 45 h 636"/>
                <a:gd name="T24" fmla="*/ 308 w 636"/>
                <a:gd name="T25" fmla="*/ 184 h 636"/>
                <a:gd name="T26" fmla="*/ 307 w 636"/>
                <a:gd name="T27" fmla="*/ 42 h 636"/>
                <a:gd name="T28" fmla="*/ 196 w 636"/>
                <a:gd name="T29" fmla="*/ 160 h 636"/>
                <a:gd name="T30" fmla="*/ 273 w 636"/>
                <a:gd name="T31" fmla="*/ 45 h 636"/>
                <a:gd name="T32" fmla="*/ 207 w 636"/>
                <a:gd name="T33" fmla="*/ 186 h 636"/>
                <a:gd name="T34" fmla="*/ 308 w 636"/>
                <a:gd name="T35" fmla="*/ 308 h 636"/>
                <a:gd name="T36" fmla="*/ 207 w 636"/>
                <a:gd name="T37" fmla="*/ 186 h 636"/>
                <a:gd name="T38" fmla="*/ 308 w 636"/>
                <a:gd name="T39" fmla="*/ 452 h 636"/>
                <a:gd name="T40" fmla="*/ 185 w 636"/>
                <a:gd name="T41" fmla="*/ 328 h 636"/>
                <a:gd name="T42" fmla="*/ 273 w 636"/>
                <a:gd name="T43" fmla="*/ 591 h 636"/>
                <a:gd name="T44" fmla="*/ 204 w 636"/>
                <a:gd name="T45" fmla="*/ 493 h 636"/>
                <a:gd name="T46" fmla="*/ 328 w 636"/>
                <a:gd name="T47" fmla="*/ 594 h 636"/>
                <a:gd name="T48" fmla="*/ 413 w 636"/>
                <a:gd name="T49" fmla="*/ 486 h 636"/>
                <a:gd name="T50" fmla="*/ 328 w 636"/>
                <a:gd name="T51" fmla="*/ 594 h 636"/>
                <a:gd name="T52" fmla="*/ 498 w 636"/>
                <a:gd name="T53" fmla="*/ 528 h 636"/>
                <a:gd name="T54" fmla="*/ 432 w 636"/>
                <a:gd name="T55" fmla="*/ 493 h 636"/>
                <a:gd name="T56" fmla="*/ 328 w 636"/>
                <a:gd name="T57" fmla="*/ 452 h 636"/>
                <a:gd name="T58" fmla="*/ 451 w 636"/>
                <a:gd name="T59" fmla="*/ 328 h 636"/>
                <a:gd name="T60" fmla="*/ 328 w 636"/>
                <a:gd name="T61" fmla="*/ 308 h 636"/>
                <a:gd name="T62" fmla="*/ 429 w 636"/>
                <a:gd name="T63" fmla="*/ 186 h 636"/>
                <a:gd name="T64" fmla="*/ 328 w 636"/>
                <a:gd name="T65" fmla="*/ 308 h 636"/>
                <a:gd name="T66" fmla="*/ 188 w 636"/>
                <a:gd name="T67" fmla="*/ 179 h 636"/>
                <a:gd name="T68" fmla="*/ 42 w 636"/>
                <a:gd name="T69" fmla="*/ 308 h 636"/>
                <a:gd name="T70" fmla="*/ 42 w 636"/>
                <a:gd name="T71" fmla="*/ 328 h 636"/>
                <a:gd name="T72" fmla="*/ 195 w 636"/>
                <a:gd name="T73" fmla="*/ 475 h 636"/>
                <a:gd name="T74" fmla="*/ 42 w 636"/>
                <a:gd name="T75" fmla="*/ 328 h 636"/>
                <a:gd name="T76" fmla="*/ 441 w 636"/>
                <a:gd name="T77" fmla="*/ 475 h 636"/>
                <a:gd name="T78" fmla="*/ 594 w 636"/>
                <a:gd name="T79" fmla="*/ 328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36" h="636" fill="norm" stroke="1" extrusionOk="0">
                  <a:moveTo>
                    <a:pt x="318" y="0"/>
                  </a:moveTo>
                  <a:cubicBezTo>
                    <a:pt x="142" y="0"/>
                    <a:pt x="0" y="142"/>
                    <a:pt x="0" y="318"/>
                  </a:cubicBezTo>
                  <a:cubicBezTo>
                    <a:pt x="0" y="494"/>
                    <a:pt x="142" y="636"/>
                    <a:pt x="318" y="636"/>
                  </a:cubicBezTo>
                  <a:cubicBezTo>
                    <a:pt x="494" y="636"/>
                    <a:pt x="636" y="494"/>
                    <a:pt x="636" y="318"/>
                  </a:cubicBezTo>
                  <a:cubicBezTo>
                    <a:pt x="636" y="142"/>
                    <a:pt x="494" y="0"/>
                    <a:pt x="318" y="0"/>
                  </a:cubicBezTo>
                  <a:close/>
                  <a:moveTo>
                    <a:pt x="594" y="308"/>
                  </a:moveTo>
                  <a:cubicBezTo>
                    <a:pt x="471" y="308"/>
                    <a:pt x="471" y="308"/>
                    <a:pt x="471" y="308"/>
                  </a:cubicBezTo>
                  <a:cubicBezTo>
                    <a:pt x="470" y="262"/>
                    <a:pt x="462" y="219"/>
                    <a:pt x="448" y="179"/>
                  </a:cubicBezTo>
                  <a:cubicBezTo>
                    <a:pt x="476" y="168"/>
                    <a:pt x="501" y="152"/>
                    <a:pt x="525" y="134"/>
                  </a:cubicBezTo>
                  <a:cubicBezTo>
                    <a:pt x="566" y="181"/>
                    <a:pt x="592" y="241"/>
                    <a:pt x="594" y="308"/>
                  </a:cubicBezTo>
                  <a:close/>
                  <a:moveTo>
                    <a:pt x="307" y="594"/>
                  </a:moveTo>
                  <a:cubicBezTo>
                    <a:pt x="273" y="566"/>
                    <a:pt x="244" y="529"/>
                    <a:pt x="223" y="486"/>
                  </a:cubicBezTo>
                  <a:cubicBezTo>
                    <a:pt x="250" y="478"/>
                    <a:pt x="278" y="473"/>
                    <a:pt x="308" y="472"/>
                  </a:cubicBezTo>
                  <a:cubicBezTo>
                    <a:pt x="308" y="594"/>
                    <a:pt x="308" y="594"/>
                    <a:pt x="308" y="594"/>
                  </a:cubicBezTo>
                  <a:cubicBezTo>
                    <a:pt x="307" y="594"/>
                    <a:pt x="307" y="594"/>
                    <a:pt x="307" y="594"/>
                  </a:cubicBezTo>
                  <a:close/>
                  <a:moveTo>
                    <a:pt x="329" y="42"/>
                  </a:moveTo>
                  <a:cubicBezTo>
                    <a:pt x="368" y="74"/>
                    <a:pt x="400" y="117"/>
                    <a:pt x="421" y="167"/>
                  </a:cubicBezTo>
                  <a:cubicBezTo>
                    <a:pt x="392" y="177"/>
                    <a:pt x="361" y="183"/>
                    <a:pt x="328" y="184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9" y="42"/>
                    <a:pt x="329" y="42"/>
                    <a:pt x="329" y="42"/>
                  </a:cubicBezTo>
                  <a:close/>
                  <a:moveTo>
                    <a:pt x="363" y="45"/>
                  </a:moveTo>
                  <a:cubicBezTo>
                    <a:pt x="420" y="55"/>
                    <a:pt x="471" y="81"/>
                    <a:pt x="510" y="119"/>
                  </a:cubicBezTo>
                  <a:cubicBezTo>
                    <a:pt x="489" y="136"/>
                    <a:pt x="466" y="150"/>
                    <a:pt x="440" y="160"/>
                  </a:cubicBezTo>
                  <a:cubicBezTo>
                    <a:pt x="421" y="116"/>
                    <a:pt x="395" y="77"/>
                    <a:pt x="363" y="45"/>
                  </a:cubicBezTo>
                  <a:close/>
                  <a:moveTo>
                    <a:pt x="308" y="42"/>
                  </a:moveTo>
                  <a:cubicBezTo>
                    <a:pt x="308" y="184"/>
                    <a:pt x="308" y="184"/>
                    <a:pt x="308" y="184"/>
                  </a:cubicBezTo>
                  <a:cubicBezTo>
                    <a:pt x="275" y="183"/>
                    <a:pt x="244" y="177"/>
                    <a:pt x="215" y="167"/>
                  </a:cubicBezTo>
                  <a:cubicBezTo>
                    <a:pt x="236" y="117"/>
                    <a:pt x="268" y="74"/>
                    <a:pt x="307" y="42"/>
                  </a:cubicBezTo>
                  <a:cubicBezTo>
                    <a:pt x="307" y="42"/>
                    <a:pt x="307" y="42"/>
                    <a:pt x="308" y="42"/>
                  </a:cubicBezTo>
                  <a:close/>
                  <a:moveTo>
                    <a:pt x="196" y="160"/>
                  </a:moveTo>
                  <a:cubicBezTo>
                    <a:pt x="171" y="150"/>
                    <a:pt x="147" y="136"/>
                    <a:pt x="126" y="119"/>
                  </a:cubicBezTo>
                  <a:cubicBezTo>
                    <a:pt x="165" y="81"/>
                    <a:pt x="216" y="55"/>
                    <a:pt x="273" y="45"/>
                  </a:cubicBezTo>
                  <a:cubicBezTo>
                    <a:pt x="241" y="77"/>
                    <a:pt x="215" y="116"/>
                    <a:pt x="196" y="160"/>
                  </a:cubicBezTo>
                  <a:close/>
                  <a:moveTo>
                    <a:pt x="207" y="186"/>
                  </a:moveTo>
                  <a:cubicBezTo>
                    <a:pt x="239" y="197"/>
                    <a:pt x="273" y="204"/>
                    <a:pt x="308" y="205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6" y="265"/>
                    <a:pt x="194" y="224"/>
                    <a:pt x="207" y="186"/>
                  </a:cubicBezTo>
                  <a:close/>
                  <a:moveTo>
                    <a:pt x="308" y="328"/>
                  </a:moveTo>
                  <a:cubicBezTo>
                    <a:pt x="308" y="452"/>
                    <a:pt x="308" y="452"/>
                    <a:pt x="308" y="452"/>
                  </a:cubicBezTo>
                  <a:cubicBezTo>
                    <a:pt x="275" y="453"/>
                    <a:pt x="244" y="458"/>
                    <a:pt x="215" y="468"/>
                  </a:cubicBezTo>
                  <a:cubicBezTo>
                    <a:pt x="197" y="425"/>
                    <a:pt x="186" y="378"/>
                    <a:pt x="185" y="328"/>
                  </a:cubicBezTo>
                  <a:lnTo>
                    <a:pt x="308" y="328"/>
                  </a:lnTo>
                  <a:close/>
                  <a:moveTo>
                    <a:pt x="273" y="591"/>
                  </a:moveTo>
                  <a:cubicBezTo>
                    <a:pt x="222" y="582"/>
                    <a:pt x="176" y="560"/>
                    <a:pt x="138" y="528"/>
                  </a:cubicBezTo>
                  <a:cubicBezTo>
                    <a:pt x="158" y="514"/>
                    <a:pt x="180" y="502"/>
                    <a:pt x="204" y="493"/>
                  </a:cubicBezTo>
                  <a:cubicBezTo>
                    <a:pt x="222" y="531"/>
                    <a:pt x="245" y="563"/>
                    <a:pt x="273" y="591"/>
                  </a:cubicBezTo>
                  <a:close/>
                  <a:moveTo>
                    <a:pt x="328" y="594"/>
                  </a:moveTo>
                  <a:cubicBezTo>
                    <a:pt x="328" y="472"/>
                    <a:pt x="328" y="472"/>
                    <a:pt x="328" y="472"/>
                  </a:cubicBezTo>
                  <a:cubicBezTo>
                    <a:pt x="358" y="473"/>
                    <a:pt x="386" y="478"/>
                    <a:pt x="413" y="486"/>
                  </a:cubicBezTo>
                  <a:cubicBezTo>
                    <a:pt x="392" y="529"/>
                    <a:pt x="363" y="566"/>
                    <a:pt x="329" y="594"/>
                  </a:cubicBezTo>
                  <a:cubicBezTo>
                    <a:pt x="329" y="594"/>
                    <a:pt x="329" y="594"/>
                    <a:pt x="328" y="594"/>
                  </a:cubicBezTo>
                  <a:close/>
                  <a:moveTo>
                    <a:pt x="432" y="493"/>
                  </a:moveTo>
                  <a:cubicBezTo>
                    <a:pt x="456" y="502"/>
                    <a:pt x="478" y="514"/>
                    <a:pt x="498" y="528"/>
                  </a:cubicBezTo>
                  <a:cubicBezTo>
                    <a:pt x="460" y="560"/>
                    <a:pt x="414" y="582"/>
                    <a:pt x="363" y="591"/>
                  </a:cubicBezTo>
                  <a:cubicBezTo>
                    <a:pt x="391" y="563"/>
                    <a:pt x="414" y="531"/>
                    <a:pt x="432" y="493"/>
                  </a:cubicBezTo>
                  <a:close/>
                  <a:moveTo>
                    <a:pt x="421" y="468"/>
                  </a:moveTo>
                  <a:cubicBezTo>
                    <a:pt x="392" y="458"/>
                    <a:pt x="361" y="453"/>
                    <a:pt x="328" y="452"/>
                  </a:cubicBezTo>
                  <a:cubicBezTo>
                    <a:pt x="328" y="328"/>
                    <a:pt x="328" y="328"/>
                    <a:pt x="328" y="328"/>
                  </a:cubicBezTo>
                  <a:cubicBezTo>
                    <a:pt x="451" y="328"/>
                    <a:pt x="451" y="328"/>
                    <a:pt x="451" y="328"/>
                  </a:cubicBezTo>
                  <a:cubicBezTo>
                    <a:pt x="450" y="378"/>
                    <a:pt x="439" y="425"/>
                    <a:pt x="421" y="468"/>
                  </a:cubicBezTo>
                  <a:close/>
                  <a:moveTo>
                    <a:pt x="328" y="308"/>
                  </a:moveTo>
                  <a:cubicBezTo>
                    <a:pt x="328" y="205"/>
                    <a:pt x="328" y="205"/>
                    <a:pt x="328" y="205"/>
                  </a:cubicBezTo>
                  <a:cubicBezTo>
                    <a:pt x="363" y="204"/>
                    <a:pt x="397" y="197"/>
                    <a:pt x="429" y="186"/>
                  </a:cubicBezTo>
                  <a:cubicBezTo>
                    <a:pt x="442" y="224"/>
                    <a:pt x="450" y="265"/>
                    <a:pt x="451" y="308"/>
                  </a:cubicBezTo>
                  <a:lnTo>
                    <a:pt x="328" y="308"/>
                  </a:lnTo>
                  <a:close/>
                  <a:moveTo>
                    <a:pt x="111" y="134"/>
                  </a:moveTo>
                  <a:cubicBezTo>
                    <a:pt x="135" y="152"/>
                    <a:pt x="160" y="168"/>
                    <a:pt x="188" y="179"/>
                  </a:cubicBezTo>
                  <a:cubicBezTo>
                    <a:pt x="174" y="219"/>
                    <a:pt x="166" y="262"/>
                    <a:pt x="165" y="308"/>
                  </a:cubicBezTo>
                  <a:cubicBezTo>
                    <a:pt x="42" y="308"/>
                    <a:pt x="42" y="308"/>
                    <a:pt x="42" y="308"/>
                  </a:cubicBezTo>
                  <a:cubicBezTo>
                    <a:pt x="44" y="241"/>
                    <a:pt x="70" y="181"/>
                    <a:pt x="111" y="134"/>
                  </a:cubicBezTo>
                  <a:close/>
                  <a:moveTo>
                    <a:pt x="42" y="328"/>
                  </a:moveTo>
                  <a:cubicBezTo>
                    <a:pt x="165" y="328"/>
                    <a:pt x="165" y="328"/>
                    <a:pt x="165" y="328"/>
                  </a:cubicBezTo>
                  <a:cubicBezTo>
                    <a:pt x="166" y="381"/>
                    <a:pt x="177" y="430"/>
                    <a:pt x="195" y="475"/>
                  </a:cubicBezTo>
                  <a:cubicBezTo>
                    <a:pt x="169" y="485"/>
                    <a:pt x="145" y="498"/>
                    <a:pt x="123" y="514"/>
                  </a:cubicBezTo>
                  <a:cubicBezTo>
                    <a:pt x="75" y="466"/>
                    <a:pt x="44" y="401"/>
                    <a:pt x="42" y="328"/>
                  </a:cubicBezTo>
                  <a:close/>
                  <a:moveTo>
                    <a:pt x="513" y="514"/>
                  </a:moveTo>
                  <a:cubicBezTo>
                    <a:pt x="491" y="498"/>
                    <a:pt x="467" y="485"/>
                    <a:pt x="441" y="475"/>
                  </a:cubicBezTo>
                  <a:cubicBezTo>
                    <a:pt x="459" y="430"/>
                    <a:pt x="470" y="381"/>
                    <a:pt x="471" y="32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2" y="401"/>
                    <a:pt x="561" y="466"/>
                    <a:pt x="513" y="51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pPr>
                <a:defRPr/>
              </a:pPr>
              <a:endParaRPr lang="id-ID">
                <a:latin typeface="Lato Light"/>
              </a:endParaRPr>
            </a:p>
          </p:txBody>
        </p:sp>
      </p:grpSp>
      <p:grpSp>
        <p:nvGrpSpPr>
          <p:cNvPr id="1997241481" name="Group 82"/>
          <p:cNvGrpSpPr>
            <a:grpSpLocks noChangeAspect="1"/>
          </p:cNvGrpSpPr>
          <p:nvPr/>
        </p:nvGrpSpPr>
        <p:grpSpPr bwMode="auto">
          <a:xfrm>
            <a:off x="6794022" y="1149443"/>
            <a:ext cx="4267960" cy="2822929"/>
            <a:chOff x="1027152" y="2693983"/>
            <a:chExt cx="6796849" cy="4462905"/>
          </a:xfrm>
        </p:grpSpPr>
        <p:grpSp>
          <p:nvGrpSpPr>
            <p:cNvPr id="32" name="Group 83"/>
            <p:cNvGrpSpPr/>
            <p:nvPr/>
          </p:nvGrpSpPr>
          <p:grpSpPr bwMode="auto">
            <a:xfrm>
              <a:off x="1027152" y="2693983"/>
              <a:ext cx="6796849" cy="4462905"/>
              <a:chOff x="1027152" y="2693983"/>
              <a:chExt cx="6796849" cy="4462905"/>
            </a:xfrm>
          </p:grpSpPr>
          <p:sp>
            <p:nvSpPr>
              <p:cNvPr id="35" name="AutoShape 1"/>
              <p:cNvSpPr>
                <a:spLocks noChangeAspect="1"/>
              </p:cNvSpPr>
              <p:nvPr/>
            </p:nvSpPr>
            <p:spPr bwMode="auto">
              <a:xfrm>
                <a:off x="1029339" y="2693983"/>
                <a:ext cx="6794662" cy="4462905"/>
              </a:xfrm>
              <a:prstGeom prst="roundRect">
                <a:avLst>
                  <a:gd name="adj" fmla="val 1292"/>
                </a:avLst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lIns="0" tIns="0" rIns="0" bIns="0"/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  <p:sp>
            <p:nvSpPr>
              <p:cNvPr id="36" name="Rectangle 2"/>
              <p:cNvSpPr/>
              <p:nvPr/>
            </p:nvSpPr>
            <p:spPr bwMode="auto">
              <a:xfrm>
                <a:off x="1027152" y="3024940"/>
                <a:ext cx="6794663" cy="315914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  <p:sp>
            <p:nvSpPr>
              <p:cNvPr id="37" name="AutoShape 3"/>
              <p:cNvSpPr/>
              <p:nvPr/>
            </p:nvSpPr>
            <p:spPr bwMode="auto">
              <a:xfrm>
                <a:off x="2035351" y="2779230"/>
                <a:ext cx="2717865" cy="561624"/>
              </a:xfrm>
              <a:prstGeom prst="roundRect">
                <a:avLst>
                  <a:gd name="adj" fmla="val 11986"/>
                </a:avLst>
              </a:prstGeom>
              <a:solidFill>
                <a:schemeClr val="accent6">
                  <a:lumMod val="50000"/>
                </a:schemeClr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  <p:sp>
            <p:nvSpPr>
              <p:cNvPr id="38" name="Oval 4"/>
              <p:cNvSpPr/>
              <p:nvPr/>
            </p:nvSpPr>
            <p:spPr bwMode="auto">
              <a:xfrm>
                <a:off x="1137753" y="2814331"/>
                <a:ext cx="95903" cy="95276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  <p:sp>
            <p:nvSpPr>
              <p:cNvPr id="39" name="Oval 5"/>
              <p:cNvSpPr/>
              <p:nvPr/>
            </p:nvSpPr>
            <p:spPr bwMode="auto">
              <a:xfrm>
                <a:off x="1307620" y="2814331"/>
                <a:ext cx="95903" cy="95276"/>
              </a:xfrm>
              <a:prstGeom prst="ellipse">
                <a:avLst/>
              </a:prstGeom>
              <a:solidFill>
                <a:schemeClr val="accent3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  <p:sp>
            <p:nvSpPr>
              <p:cNvPr id="40" name="Oval 6"/>
              <p:cNvSpPr/>
              <p:nvPr/>
            </p:nvSpPr>
            <p:spPr bwMode="auto">
              <a:xfrm>
                <a:off x="1477486" y="2814331"/>
                <a:ext cx="95903" cy="95276"/>
              </a:xfrm>
              <a:prstGeom prst="ellipse">
                <a:avLst/>
              </a:prstGeom>
              <a:solidFill>
                <a:schemeClr val="accent4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  <p:sp>
            <p:nvSpPr>
              <p:cNvPr id="41" name="Rectangle 92"/>
              <p:cNvSpPr/>
              <p:nvPr/>
            </p:nvSpPr>
            <p:spPr bwMode="auto">
              <a:xfrm>
                <a:off x="2205844" y="3085114"/>
                <a:ext cx="5104773" cy="20058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B3B3B3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  <p:grpSp>
            <p:nvGrpSpPr>
              <p:cNvPr id="42" name="Group 93"/>
              <p:cNvGrpSpPr/>
              <p:nvPr/>
            </p:nvGrpSpPr>
            <p:grpSpPr bwMode="auto">
              <a:xfrm>
                <a:off x="7494380" y="2779230"/>
                <a:ext cx="155357" cy="155271"/>
                <a:chOff x="4763" y="0"/>
                <a:chExt cx="2900362" cy="28987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45" name="Freeform 13"/>
                <p:cNvSpPr/>
                <p:nvPr/>
              </p:nvSpPr>
              <p:spPr bwMode="auto">
                <a:xfrm>
                  <a:off x="4763" y="0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2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  <p:sp>
              <p:nvSpPr>
                <p:cNvPr id="46" name="Freeform 14"/>
                <p:cNvSpPr/>
                <p:nvPr/>
              </p:nvSpPr>
              <p:spPr bwMode="auto">
                <a:xfrm>
                  <a:off x="4763" y="1087438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1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  <p:sp>
              <p:nvSpPr>
                <p:cNvPr id="47" name="Freeform 15"/>
                <p:cNvSpPr/>
                <p:nvPr/>
              </p:nvSpPr>
              <p:spPr bwMode="auto">
                <a:xfrm>
                  <a:off x="4763" y="2171700"/>
                  <a:ext cx="727075" cy="727075"/>
                </a:xfrm>
                <a:custGeom>
                  <a:avLst/>
                  <a:gdLst>
                    <a:gd name="T0" fmla="*/ 168 w 193"/>
                    <a:gd name="T1" fmla="*/ 0 h 193"/>
                    <a:gd name="T2" fmla="*/ 24 w 193"/>
                    <a:gd name="T3" fmla="*/ 0 h 193"/>
                    <a:gd name="T4" fmla="*/ 0 w 193"/>
                    <a:gd name="T5" fmla="*/ 25 h 193"/>
                    <a:gd name="T6" fmla="*/ 0 w 193"/>
                    <a:gd name="T7" fmla="*/ 169 h 193"/>
                    <a:gd name="T8" fmla="*/ 24 w 193"/>
                    <a:gd name="T9" fmla="*/ 193 h 193"/>
                    <a:gd name="T10" fmla="*/ 168 w 193"/>
                    <a:gd name="T11" fmla="*/ 193 h 193"/>
                    <a:gd name="T12" fmla="*/ 193 w 193"/>
                    <a:gd name="T13" fmla="*/ 169 h 193"/>
                    <a:gd name="T14" fmla="*/ 193 w 193"/>
                    <a:gd name="T15" fmla="*/ 25 h 193"/>
                    <a:gd name="T16" fmla="*/ 168 w 193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2" y="193"/>
                        <a:pt x="193" y="182"/>
                        <a:pt x="193" y="169"/>
                      </a:cubicBezTo>
                      <a:cubicBezTo>
                        <a:pt x="193" y="25"/>
                        <a:pt x="193" y="25"/>
                        <a:pt x="193" y="25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  <p:sp>
              <p:nvSpPr>
                <p:cNvPr id="48" name="Freeform 16"/>
                <p:cNvSpPr/>
                <p:nvPr/>
              </p:nvSpPr>
              <p:spPr bwMode="auto">
                <a:xfrm>
                  <a:off x="1093788" y="0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  <p:sp>
              <p:nvSpPr>
                <p:cNvPr id="49" name="Freeform 17"/>
                <p:cNvSpPr/>
                <p:nvPr/>
              </p:nvSpPr>
              <p:spPr bwMode="auto">
                <a:xfrm>
                  <a:off x="1093788" y="1087438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  <p:sp>
              <p:nvSpPr>
                <p:cNvPr id="50" name="Freeform 18"/>
                <p:cNvSpPr/>
                <p:nvPr/>
              </p:nvSpPr>
              <p:spPr bwMode="auto">
                <a:xfrm>
                  <a:off x="1093788" y="2171700"/>
                  <a:ext cx="722312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  <p:sp>
              <p:nvSpPr>
                <p:cNvPr id="51" name="Freeform 19"/>
                <p:cNvSpPr/>
                <p:nvPr/>
              </p:nvSpPr>
              <p:spPr bwMode="auto">
                <a:xfrm>
                  <a:off x="2181225" y="0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  <p:sp>
              <p:nvSpPr>
                <p:cNvPr id="52" name="Freeform 20"/>
                <p:cNvSpPr/>
                <p:nvPr/>
              </p:nvSpPr>
              <p:spPr bwMode="auto">
                <a:xfrm>
                  <a:off x="2181225" y="1087438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  <p:sp>
              <p:nvSpPr>
                <p:cNvPr id="53" name="Freeform 21"/>
                <p:cNvSpPr/>
                <p:nvPr/>
              </p:nvSpPr>
              <p:spPr bwMode="auto">
                <a:xfrm>
                  <a:off x="2181225" y="2171700"/>
                  <a:ext cx="723900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 fill="norm" stroke="1" extrusionOk="0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0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/>
                </a:bodyPr>
                <a:lstStyle/>
                <a:p>
                  <a:pPr>
                    <a:defRPr/>
                  </a:pPr>
                  <a:endParaRPr lang="id-ID">
                    <a:latin typeface="Lato Light"/>
                  </a:endParaRPr>
                </a:p>
              </p:txBody>
            </p:sp>
          </p:grpSp>
          <p:sp>
            <p:nvSpPr>
              <p:cNvPr id="43" name="Freeform 25"/>
              <p:cNvSpPr/>
              <p:nvPr/>
            </p:nvSpPr>
            <p:spPr bwMode="auto">
              <a:xfrm rot="5400000">
                <a:off x="7497092" y="3115886"/>
                <a:ext cx="146921" cy="128651"/>
              </a:xfrm>
              <a:custGeom>
                <a:avLst/>
                <a:gdLst>
                  <a:gd name="T0" fmla="*/ 504 w 896"/>
                  <a:gd name="T1" fmla="*/ 0 h 784"/>
                  <a:gd name="T2" fmla="*/ 116 w 896"/>
                  <a:gd name="T3" fmla="*/ 336 h 784"/>
                  <a:gd name="T4" fmla="*/ 0 w 896"/>
                  <a:gd name="T5" fmla="*/ 336 h 784"/>
                  <a:gd name="T6" fmla="*/ 168 w 896"/>
                  <a:gd name="T7" fmla="*/ 560 h 784"/>
                  <a:gd name="T8" fmla="*/ 336 w 896"/>
                  <a:gd name="T9" fmla="*/ 336 h 784"/>
                  <a:gd name="T10" fmla="*/ 230 w 896"/>
                  <a:gd name="T11" fmla="*/ 336 h 784"/>
                  <a:gd name="T12" fmla="*/ 504 w 896"/>
                  <a:gd name="T13" fmla="*/ 112 h 784"/>
                  <a:gd name="T14" fmla="*/ 784 w 896"/>
                  <a:gd name="T15" fmla="*/ 392 h 784"/>
                  <a:gd name="T16" fmla="*/ 504 w 896"/>
                  <a:gd name="T17" fmla="*/ 672 h 784"/>
                  <a:gd name="T18" fmla="*/ 504 w 896"/>
                  <a:gd name="T19" fmla="*/ 784 h 784"/>
                  <a:gd name="T20" fmla="*/ 896 w 896"/>
                  <a:gd name="T21" fmla="*/ 392 h 784"/>
                  <a:gd name="T22" fmla="*/ 504 w 896"/>
                  <a:gd name="T23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6" h="784" fill="norm" stroke="1" extrusionOk="0">
                    <a:moveTo>
                      <a:pt x="504" y="0"/>
                    </a:moveTo>
                    <a:cubicBezTo>
                      <a:pt x="307" y="0"/>
                      <a:pt x="144" y="146"/>
                      <a:pt x="116" y="336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168" y="560"/>
                      <a:pt x="168" y="560"/>
                      <a:pt x="168" y="560"/>
                    </a:cubicBezTo>
                    <a:cubicBezTo>
                      <a:pt x="336" y="336"/>
                      <a:pt x="336" y="336"/>
                      <a:pt x="336" y="336"/>
                    </a:cubicBezTo>
                    <a:cubicBezTo>
                      <a:pt x="230" y="336"/>
                      <a:pt x="230" y="336"/>
                      <a:pt x="230" y="336"/>
                    </a:cubicBezTo>
                    <a:cubicBezTo>
                      <a:pt x="256" y="208"/>
                      <a:pt x="369" y="112"/>
                      <a:pt x="504" y="112"/>
                    </a:cubicBezTo>
                    <a:cubicBezTo>
                      <a:pt x="658" y="112"/>
                      <a:pt x="784" y="238"/>
                      <a:pt x="784" y="392"/>
                    </a:cubicBezTo>
                    <a:cubicBezTo>
                      <a:pt x="784" y="546"/>
                      <a:pt x="658" y="672"/>
                      <a:pt x="504" y="672"/>
                    </a:cubicBezTo>
                    <a:cubicBezTo>
                      <a:pt x="504" y="784"/>
                      <a:pt x="504" y="784"/>
                      <a:pt x="504" y="784"/>
                    </a:cubicBezTo>
                    <a:cubicBezTo>
                      <a:pt x="721" y="784"/>
                      <a:pt x="896" y="609"/>
                      <a:pt x="896" y="392"/>
                    </a:cubicBezTo>
                    <a:cubicBezTo>
                      <a:pt x="896" y="175"/>
                      <a:pt x="721" y="0"/>
                      <a:pt x="50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/>
              </a:bodyPr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  <p:sp>
            <p:nvSpPr>
              <p:cNvPr id="44" name="Oval 6"/>
              <p:cNvSpPr/>
              <p:nvPr/>
            </p:nvSpPr>
            <p:spPr bwMode="auto">
              <a:xfrm>
                <a:off x="1655635" y="2814331"/>
                <a:ext cx="95903" cy="95276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>
                  <a:defRPr/>
                </a:pPr>
                <a:endParaRPr lang="id-ID">
                  <a:latin typeface="Lato Light"/>
                </a:endParaRPr>
              </a:p>
            </p:txBody>
          </p:sp>
        </p:grpSp>
        <p:sp>
          <p:nvSpPr>
            <p:cNvPr id="33" name="TextBox 32"/>
            <p:cNvSpPr txBox="1"/>
            <p:nvPr/>
          </p:nvSpPr>
          <p:spPr bwMode="auto">
            <a:xfrm>
              <a:off x="2391108" y="2996115"/>
              <a:ext cx="1593994" cy="3970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id-ID" sz="1000">
                  <a:solidFill>
                    <a:schemeClr val="tx1"/>
                  </a:solidFill>
                  <a:latin typeface="Poppins Light"/>
                  <a:ea typeface="Poppins Light"/>
                  <a:cs typeface="Poppins Light"/>
                </a:rPr>
                <a:t>www.</a:t>
              </a:r>
              <a:r>
                <a:rPr lang="en-US" sz="1000">
                  <a:solidFill>
                    <a:schemeClr val="tx1"/>
                  </a:solidFill>
                  <a:latin typeface="Poppins Light"/>
                  <a:ea typeface="Poppins Light"/>
                  <a:cs typeface="Poppins Light"/>
                </a:rPr>
                <a:t>lider</a:t>
              </a:r>
              <a:r>
                <a:rPr lang="id-ID" sz="1000">
                  <a:solidFill>
                    <a:schemeClr val="tx1"/>
                  </a:solidFill>
                  <a:latin typeface="Poppins Light"/>
                  <a:ea typeface="Poppins Light"/>
                  <a:cs typeface="Poppins Light"/>
                </a:rPr>
                <a:t>.com</a:t>
              </a:r>
              <a:endParaRPr/>
            </a:p>
          </p:txBody>
        </p:sp>
        <p:sp>
          <p:nvSpPr>
            <p:cNvPr id="34" name="Freeform 29"/>
            <p:cNvSpPr>
              <a:spLocks noEditPoints="1"/>
            </p:cNvSpPr>
            <p:nvPr/>
          </p:nvSpPr>
          <p:spPr bwMode="auto">
            <a:xfrm>
              <a:off x="2269943" y="3130076"/>
              <a:ext cx="115372" cy="115448"/>
            </a:xfrm>
            <a:custGeom>
              <a:avLst/>
              <a:gdLst>
                <a:gd name="T0" fmla="*/ 0 w 636"/>
                <a:gd name="T1" fmla="*/ 318 h 636"/>
                <a:gd name="T2" fmla="*/ 636 w 636"/>
                <a:gd name="T3" fmla="*/ 318 h 636"/>
                <a:gd name="T4" fmla="*/ 594 w 636"/>
                <a:gd name="T5" fmla="*/ 308 h 636"/>
                <a:gd name="T6" fmla="*/ 448 w 636"/>
                <a:gd name="T7" fmla="*/ 179 h 636"/>
                <a:gd name="T8" fmla="*/ 594 w 636"/>
                <a:gd name="T9" fmla="*/ 308 h 636"/>
                <a:gd name="T10" fmla="*/ 223 w 636"/>
                <a:gd name="T11" fmla="*/ 486 h 636"/>
                <a:gd name="T12" fmla="*/ 308 w 636"/>
                <a:gd name="T13" fmla="*/ 594 h 636"/>
                <a:gd name="T14" fmla="*/ 329 w 636"/>
                <a:gd name="T15" fmla="*/ 42 h 636"/>
                <a:gd name="T16" fmla="*/ 328 w 636"/>
                <a:gd name="T17" fmla="*/ 184 h 636"/>
                <a:gd name="T18" fmla="*/ 329 w 636"/>
                <a:gd name="T19" fmla="*/ 42 h 636"/>
                <a:gd name="T20" fmla="*/ 510 w 636"/>
                <a:gd name="T21" fmla="*/ 119 h 636"/>
                <a:gd name="T22" fmla="*/ 363 w 636"/>
                <a:gd name="T23" fmla="*/ 45 h 636"/>
                <a:gd name="T24" fmla="*/ 308 w 636"/>
                <a:gd name="T25" fmla="*/ 184 h 636"/>
                <a:gd name="T26" fmla="*/ 307 w 636"/>
                <a:gd name="T27" fmla="*/ 42 h 636"/>
                <a:gd name="T28" fmla="*/ 196 w 636"/>
                <a:gd name="T29" fmla="*/ 160 h 636"/>
                <a:gd name="T30" fmla="*/ 273 w 636"/>
                <a:gd name="T31" fmla="*/ 45 h 636"/>
                <a:gd name="T32" fmla="*/ 207 w 636"/>
                <a:gd name="T33" fmla="*/ 186 h 636"/>
                <a:gd name="T34" fmla="*/ 308 w 636"/>
                <a:gd name="T35" fmla="*/ 308 h 636"/>
                <a:gd name="T36" fmla="*/ 207 w 636"/>
                <a:gd name="T37" fmla="*/ 186 h 636"/>
                <a:gd name="T38" fmla="*/ 308 w 636"/>
                <a:gd name="T39" fmla="*/ 452 h 636"/>
                <a:gd name="T40" fmla="*/ 185 w 636"/>
                <a:gd name="T41" fmla="*/ 328 h 636"/>
                <a:gd name="T42" fmla="*/ 273 w 636"/>
                <a:gd name="T43" fmla="*/ 591 h 636"/>
                <a:gd name="T44" fmla="*/ 204 w 636"/>
                <a:gd name="T45" fmla="*/ 493 h 636"/>
                <a:gd name="T46" fmla="*/ 328 w 636"/>
                <a:gd name="T47" fmla="*/ 594 h 636"/>
                <a:gd name="T48" fmla="*/ 413 w 636"/>
                <a:gd name="T49" fmla="*/ 486 h 636"/>
                <a:gd name="T50" fmla="*/ 328 w 636"/>
                <a:gd name="T51" fmla="*/ 594 h 636"/>
                <a:gd name="T52" fmla="*/ 498 w 636"/>
                <a:gd name="T53" fmla="*/ 528 h 636"/>
                <a:gd name="T54" fmla="*/ 432 w 636"/>
                <a:gd name="T55" fmla="*/ 493 h 636"/>
                <a:gd name="T56" fmla="*/ 328 w 636"/>
                <a:gd name="T57" fmla="*/ 452 h 636"/>
                <a:gd name="T58" fmla="*/ 451 w 636"/>
                <a:gd name="T59" fmla="*/ 328 h 636"/>
                <a:gd name="T60" fmla="*/ 328 w 636"/>
                <a:gd name="T61" fmla="*/ 308 h 636"/>
                <a:gd name="T62" fmla="*/ 429 w 636"/>
                <a:gd name="T63" fmla="*/ 186 h 636"/>
                <a:gd name="T64" fmla="*/ 328 w 636"/>
                <a:gd name="T65" fmla="*/ 308 h 636"/>
                <a:gd name="T66" fmla="*/ 188 w 636"/>
                <a:gd name="T67" fmla="*/ 179 h 636"/>
                <a:gd name="T68" fmla="*/ 42 w 636"/>
                <a:gd name="T69" fmla="*/ 308 h 636"/>
                <a:gd name="T70" fmla="*/ 42 w 636"/>
                <a:gd name="T71" fmla="*/ 328 h 636"/>
                <a:gd name="T72" fmla="*/ 195 w 636"/>
                <a:gd name="T73" fmla="*/ 475 h 636"/>
                <a:gd name="T74" fmla="*/ 42 w 636"/>
                <a:gd name="T75" fmla="*/ 328 h 636"/>
                <a:gd name="T76" fmla="*/ 441 w 636"/>
                <a:gd name="T77" fmla="*/ 475 h 636"/>
                <a:gd name="T78" fmla="*/ 594 w 636"/>
                <a:gd name="T79" fmla="*/ 328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36" h="636" fill="norm" stroke="1" extrusionOk="0">
                  <a:moveTo>
                    <a:pt x="318" y="0"/>
                  </a:moveTo>
                  <a:cubicBezTo>
                    <a:pt x="142" y="0"/>
                    <a:pt x="0" y="142"/>
                    <a:pt x="0" y="318"/>
                  </a:cubicBezTo>
                  <a:cubicBezTo>
                    <a:pt x="0" y="494"/>
                    <a:pt x="142" y="636"/>
                    <a:pt x="318" y="636"/>
                  </a:cubicBezTo>
                  <a:cubicBezTo>
                    <a:pt x="494" y="636"/>
                    <a:pt x="636" y="494"/>
                    <a:pt x="636" y="318"/>
                  </a:cubicBezTo>
                  <a:cubicBezTo>
                    <a:pt x="636" y="142"/>
                    <a:pt x="494" y="0"/>
                    <a:pt x="318" y="0"/>
                  </a:cubicBezTo>
                  <a:close/>
                  <a:moveTo>
                    <a:pt x="594" y="308"/>
                  </a:moveTo>
                  <a:cubicBezTo>
                    <a:pt x="471" y="308"/>
                    <a:pt x="471" y="308"/>
                    <a:pt x="471" y="308"/>
                  </a:cubicBezTo>
                  <a:cubicBezTo>
                    <a:pt x="470" y="262"/>
                    <a:pt x="462" y="219"/>
                    <a:pt x="448" y="179"/>
                  </a:cubicBezTo>
                  <a:cubicBezTo>
                    <a:pt x="476" y="168"/>
                    <a:pt x="501" y="152"/>
                    <a:pt x="525" y="134"/>
                  </a:cubicBezTo>
                  <a:cubicBezTo>
                    <a:pt x="566" y="181"/>
                    <a:pt x="592" y="241"/>
                    <a:pt x="594" y="308"/>
                  </a:cubicBezTo>
                  <a:close/>
                  <a:moveTo>
                    <a:pt x="307" y="594"/>
                  </a:moveTo>
                  <a:cubicBezTo>
                    <a:pt x="273" y="566"/>
                    <a:pt x="244" y="529"/>
                    <a:pt x="223" y="486"/>
                  </a:cubicBezTo>
                  <a:cubicBezTo>
                    <a:pt x="250" y="478"/>
                    <a:pt x="278" y="473"/>
                    <a:pt x="308" y="472"/>
                  </a:cubicBezTo>
                  <a:cubicBezTo>
                    <a:pt x="308" y="594"/>
                    <a:pt x="308" y="594"/>
                    <a:pt x="308" y="594"/>
                  </a:cubicBezTo>
                  <a:cubicBezTo>
                    <a:pt x="307" y="594"/>
                    <a:pt x="307" y="594"/>
                    <a:pt x="307" y="594"/>
                  </a:cubicBezTo>
                  <a:close/>
                  <a:moveTo>
                    <a:pt x="329" y="42"/>
                  </a:moveTo>
                  <a:cubicBezTo>
                    <a:pt x="368" y="74"/>
                    <a:pt x="400" y="117"/>
                    <a:pt x="421" y="167"/>
                  </a:cubicBezTo>
                  <a:cubicBezTo>
                    <a:pt x="392" y="177"/>
                    <a:pt x="361" y="183"/>
                    <a:pt x="328" y="184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9" y="42"/>
                    <a:pt x="329" y="42"/>
                    <a:pt x="329" y="42"/>
                  </a:cubicBezTo>
                  <a:close/>
                  <a:moveTo>
                    <a:pt x="363" y="45"/>
                  </a:moveTo>
                  <a:cubicBezTo>
                    <a:pt x="420" y="55"/>
                    <a:pt x="471" y="81"/>
                    <a:pt x="510" y="119"/>
                  </a:cubicBezTo>
                  <a:cubicBezTo>
                    <a:pt x="489" y="136"/>
                    <a:pt x="466" y="150"/>
                    <a:pt x="440" y="160"/>
                  </a:cubicBezTo>
                  <a:cubicBezTo>
                    <a:pt x="421" y="116"/>
                    <a:pt x="395" y="77"/>
                    <a:pt x="363" y="45"/>
                  </a:cubicBezTo>
                  <a:close/>
                  <a:moveTo>
                    <a:pt x="308" y="42"/>
                  </a:moveTo>
                  <a:cubicBezTo>
                    <a:pt x="308" y="184"/>
                    <a:pt x="308" y="184"/>
                    <a:pt x="308" y="184"/>
                  </a:cubicBezTo>
                  <a:cubicBezTo>
                    <a:pt x="275" y="183"/>
                    <a:pt x="244" y="177"/>
                    <a:pt x="215" y="167"/>
                  </a:cubicBezTo>
                  <a:cubicBezTo>
                    <a:pt x="236" y="117"/>
                    <a:pt x="268" y="74"/>
                    <a:pt x="307" y="42"/>
                  </a:cubicBezTo>
                  <a:cubicBezTo>
                    <a:pt x="307" y="42"/>
                    <a:pt x="307" y="42"/>
                    <a:pt x="308" y="42"/>
                  </a:cubicBezTo>
                  <a:close/>
                  <a:moveTo>
                    <a:pt x="196" y="160"/>
                  </a:moveTo>
                  <a:cubicBezTo>
                    <a:pt x="171" y="150"/>
                    <a:pt x="147" y="136"/>
                    <a:pt x="126" y="119"/>
                  </a:cubicBezTo>
                  <a:cubicBezTo>
                    <a:pt x="165" y="81"/>
                    <a:pt x="216" y="55"/>
                    <a:pt x="273" y="45"/>
                  </a:cubicBezTo>
                  <a:cubicBezTo>
                    <a:pt x="241" y="77"/>
                    <a:pt x="215" y="116"/>
                    <a:pt x="196" y="160"/>
                  </a:cubicBezTo>
                  <a:close/>
                  <a:moveTo>
                    <a:pt x="207" y="186"/>
                  </a:moveTo>
                  <a:cubicBezTo>
                    <a:pt x="239" y="197"/>
                    <a:pt x="273" y="204"/>
                    <a:pt x="308" y="205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6" y="265"/>
                    <a:pt x="194" y="224"/>
                    <a:pt x="207" y="186"/>
                  </a:cubicBezTo>
                  <a:close/>
                  <a:moveTo>
                    <a:pt x="308" y="328"/>
                  </a:moveTo>
                  <a:cubicBezTo>
                    <a:pt x="308" y="452"/>
                    <a:pt x="308" y="452"/>
                    <a:pt x="308" y="452"/>
                  </a:cubicBezTo>
                  <a:cubicBezTo>
                    <a:pt x="275" y="453"/>
                    <a:pt x="244" y="458"/>
                    <a:pt x="215" y="468"/>
                  </a:cubicBezTo>
                  <a:cubicBezTo>
                    <a:pt x="197" y="425"/>
                    <a:pt x="186" y="378"/>
                    <a:pt x="185" y="328"/>
                  </a:cubicBezTo>
                  <a:lnTo>
                    <a:pt x="308" y="328"/>
                  </a:lnTo>
                  <a:close/>
                  <a:moveTo>
                    <a:pt x="273" y="591"/>
                  </a:moveTo>
                  <a:cubicBezTo>
                    <a:pt x="222" y="582"/>
                    <a:pt x="176" y="560"/>
                    <a:pt x="138" y="528"/>
                  </a:cubicBezTo>
                  <a:cubicBezTo>
                    <a:pt x="158" y="514"/>
                    <a:pt x="180" y="502"/>
                    <a:pt x="204" y="493"/>
                  </a:cubicBezTo>
                  <a:cubicBezTo>
                    <a:pt x="222" y="531"/>
                    <a:pt x="245" y="563"/>
                    <a:pt x="273" y="591"/>
                  </a:cubicBezTo>
                  <a:close/>
                  <a:moveTo>
                    <a:pt x="328" y="594"/>
                  </a:moveTo>
                  <a:cubicBezTo>
                    <a:pt x="328" y="472"/>
                    <a:pt x="328" y="472"/>
                    <a:pt x="328" y="472"/>
                  </a:cubicBezTo>
                  <a:cubicBezTo>
                    <a:pt x="358" y="473"/>
                    <a:pt x="386" y="478"/>
                    <a:pt x="413" y="486"/>
                  </a:cubicBezTo>
                  <a:cubicBezTo>
                    <a:pt x="392" y="529"/>
                    <a:pt x="363" y="566"/>
                    <a:pt x="329" y="594"/>
                  </a:cubicBezTo>
                  <a:cubicBezTo>
                    <a:pt x="329" y="594"/>
                    <a:pt x="329" y="594"/>
                    <a:pt x="328" y="594"/>
                  </a:cubicBezTo>
                  <a:close/>
                  <a:moveTo>
                    <a:pt x="432" y="493"/>
                  </a:moveTo>
                  <a:cubicBezTo>
                    <a:pt x="456" y="502"/>
                    <a:pt x="478" y="514"/>
                    <a:pt x="498" y="528"/>
                  </a:cubicBezTo>
                  <a:cubicBezTo>
                    <a:pt x="460" y="560"/>
                    <a:pt x="414" y="582"/>
                    <a:pt x="363" y="591"/>
                  </a:cubicBezTo>
                  <a:cubicBezTo>
                    <a:pt x="391" y="563"/>
                    <a:pt x="414" y="531"/>
                    <a:pt x="432" y="493"/>
                  </a:cubicBezTo>
                  <a:close/>
                  <a:moveTo>
                    <a:pt x="421" y="468"/>
                  </a:moveTo>
                  <a:cubicBezTo>
                    <a:pt x="392" y="458"/>
                    <a:pt x="361" y="453"/>
                    <a:pt x="328" y="452"/>
                  </a:cubicBezTo>
                  <a:cubicBezTo>
                    <a:pt x="328" y="328"/>
                    <a:pt x="328" y="328"/>
                    <a:pt x="328" y="328"/>
                  </a:cubicBezTo>
                  <a:cubicBezTo>
                    <a:pt x="451" y="328"/>
                    <a:pt x="451" y="328"/>
                    <a:pt x="451" y="328"/>
                  </a:cubicBezTo>
                  <a:cubicBezTo>
                    <a:pt x="450" y="378"/>
                    <a:pt x="439" y="425"/>
                    <a:pt x="421" y="468"/>
                  </a:cubicBezTo>
                  <a:close/>
                  <a:moveTo>
                    <a:pt x="328" y="308"/>
                  </a:moveTo>
                  <a:cubicBezTo>
                    <a:pt x="328" y="205"/>
                    <a:pt x="328" y="205"/>
                    <a:pt x="328" y="205"/>
                  </a:cubicBezTo>
                  <a:cubicBezTo>
                    <a:pt x="363" y="204"/>
                    <a:pt x="397" y="197"/>
                    <a:pt x="429" y="186"/>
                  </a:cubicBezTo>
                  <a:cubicBezTo>
                    <a:pt x="442" y="224"/>
                    <a:pt x="450" y="265"/>
                    <a:pt x="451" y="308"/>
                  </a:cubicBezTo>
                  <a:lnTo>
                    <a:pt x="328" y="308"/>
                  </a:lnTo>
                  <a:close/>
                  <a:moveTo>
                    <a:pt x="111" y="134"/>
                  </a:moveTo>
                  <a:cubicBezTo>
                    <a:pt x="135" y="152"/>
                    <a:pt x="160" y="168"/>
                    <a:pt x="188" y="179"/>
                  </a:cubicBezTo>
                  <a:cubicBezTo>
                    <a:pt x="174" y="219"/>
                    <a:pt x="166" y="262"/>
                    <a:pt x="165" y="308"/>
                  </a:cubicBezTo>
                  <a:cubicBezTo>
                    <a:pt x="42" y="308"/>
                    <a:pt x="42" y="308"/>
                    <a:pt x="42" y="308"/>
                  </a:cubicBezTo>
                  <a:cubicBezTo>
                    <a:pt x="44" y="241"/>
                    <a:pt x="70" y="181"/>
                    <a:pt x="111" y="134"/>
                  </a:cubicBezTo>
                  <a:close/>
                  <a:moveTo>
                    <a:pt x="42" y="328"/>
                  </a:moveTo>
                  <a:cubicBezTo>
                    <a:pt x="165" y="328"/>
                    <a:pt x="165" y="328"/>
                    <a:pt x="165" y="328"/>
                  </a:cubicBezTo>
                  <a:cubicBezTo>
                    <a:pt x="166" y="381"/>
                    <a:pt x="177" y="430"/>
                    <a:pt x="195" y="475"/>
                  </a:cubicBezTo>
                  <a:cubicBezTo>
                    <a:pt x="169" y="485"/>
                    <a:pt x="145" y="498"/>
                    <a:pt x="123" y="514"/>
                  </a:cubicBezTo>
                  <a:cubicBezTo>
                    <a:pt x="75" y="466"/>
                    <a:pt x="44" y="401"/>
                    <a:pt x="42" y="328"/>
                  </a:cubicBezTo>
                  <a:close/>
                  <a:moveTo>
                    <a:pt x="513" y="514"/>
                  </a:moveTo>
                  <a:cubicBezTo>
                    <a:pt x="491" y="498"/>
                    <a:pt x="467" y="485"/>
                    <a:pt x="441" y="475"/>
                  </a:cubicBezTo>
                  <a:cubicBezTo>
                    <a:pt x="459" y="430"/>
                    <a:pt x="470" y="381"/>
                    <a:pt x="471" y="32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2" y="401"/>
                    <a:pt x="561" y="466"/>
                    <a:pt x="513" y="51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/>
            </a:bodyPr>
            <a:lstStyle/>
            <a:p>
              <a:pPr>
                <a:defRPr/>
              </a:pPr>
              <a:endParaRPr lang="id-ID">
                <a:latin typeface="Lato Light"/>
              </a:endParaRPr>
            </a:p>
          </p:txBody>
        </p:sp>
      </p:grpSp>
      <p:sp>
        <p:nvSpPr>
          <p:cNvPr id="785401395" name="Номер слайда 6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27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1813263112" name="Текст 2"/>
          <p:cNvSpPr>
            <a:spLocks noGrp="1"/>
          </p:cNvSpPr>
          <p:nvPr>
            <p:ph type="body" sz="quarter" idx="15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32762500" name="Текст 3"/>
          <p:cNvSpPr>
            <a:spLocks noGrp="1"/>
          </p:cNvSpPr>
          <p:nvPr>
            <p:ph type="body" sz="quarter" idx="16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27443805" name="Рисунок 4"/>
          <p:cNvSpPr>
            <a:spLocks noGrp="1"/>
          </p:cNvSpPr>
          <p:nvPr>
            <p:ph type="pic" sz="quarter" idx="14"/>
          </p:nvPr>
        </p:nvSpPr>
        <p:spPr bwMode="auto"/>
      </p:sp>
      <p:sp>
        <p:nvSpPr>
          <p:cNvPr id="1909773641" name="Рисунок 5"/>
          <p:cNvSpPr>
            <a:spLocks noGrp="1"/>
          </p:cNvSpPr>
          <p:nvPr>
            <p:ph type="pic" sz="quarter" idx="18"/>
          </p:nvPr>
        </p:nvSpPr>
        <p:spPr bwMode="auto"/>
      </p:sp>
      <p:sp>
        <p:nvSpPr>
          <p:cNvPr id="1843239460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4402812" name="Скругленный прямоугольник 2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16633681" name="Рисунок 1"/>
          <p:cNvSpPr>
            <a:spLocks noGrp="1"/>
          </p:cNvSpPr>
          <p:nvPr>
            <p:ph type="pic" sz="quarter" idx="14"/>
          </p:nvPr>
        </p:nvSpPr>
        <p:spPr bwMode="auto">
          <a:prstGeom prst="roundRect">
            <a:avLst>
              <a:gd name="adj" fmla="val 12294"/>
            </a:avLst>
          </a:prstGeom>
        </p:spPr>
      </p:sp>
      <p:sp>
        <p:nvSpPr>
          <p:cNvPr id="434570954" name="Текст 3"/>
          <p:cNvSpPr>
            <a:spLocks noGrp="1"/>
          </p:cNvSpPr>
          <p:nvPr>
            <p:ph type="body" sz="quarter" idx="21"/>
          </p:nvPr>
        </p:nvSpPr>
        <p:spPr bwMode="auto"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883050226" name="Текст 4"/>
          <p:cNvSpPr>
            <a:spLocks noGrp="1"/>
          </p:cNvSpPr>
          <p:nvPr>
            <p:ph type="body" sz="quarter" idx="18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77358326" name="Текст 5"/>
          <p:cNvSpPr>
            <a:spLocks noGrp="1"/>
          </p:cNvSpPr>
          <p:nvPr>
            <p:ph type="body" sz="quarter" idx="22"/>
          </p:nvPr>
        </p:nvSpPr>
        <p:spPr bwMode="auto"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1992106394" name="Текст 6"/>
          <p:cNvSpPr>
            <a:spLocks noGrp="1"/>
          </p:cNvSpPr>
          <p:nvPr>
            <p:ph type="body" sz="quarter" idx="23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43408124" name="Текст 7"/>
          <p:cNvSpPr>
            <a:spLocks noGrp="1"/>
          </p:cNvSpPr>
          <p:nvPr>
            <p:ph type="body" sz="quarter" idx="24"/>
          </p:nvPr>
        </p:nvSpPr>
        <p:spPr bwMode="auto"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471144597" name="Текст 8"/>
          <p:cNvSpPr>
            <a:spLocks noGrp="1"/>
          </p:cNvSpPr>
          <p:nvPr>
            <p:ph type="body" sz="quarter" idx="25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92357651" name="Текст 9"/>
          <p:cNvSpPr>
            <a:spLocks noGrp="1"/>
          </p:cNvSpPr>
          <p:nvPr>
            <p:ph type="body" sz="quarter" idx="26"/>
          </p:nvPr>
        </p:nvSpPr>
        <p:spPr bwMode="auto"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1832480514" name="Текст 10"/>
          <p:cNvSpPr>
            <a:spLocks noGrp="1"/>
          </p:cNvSpPr>
          <p:nvPr>
            <p:ph type="body" sz="quarter" idx="27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33072799" name="Номер слайда 11"/>
          <p:cNvSpPr>
            <a:spLocks noGrp="1"/>
          </p:cNvSpPr>
          <p:nvPr>
            <p:ph type="sldNum" sz="quarter" idx="30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28</a:t>
            </a:fld>
            <a:endParaRPr lang="ru-RU">
              <a:solidFill>
                <a:schemeClr val="accent5"/>
              </a:solidFill>
            </a:endParaRPr>
          </a:p>
        </p:txBody>
      </p:sp>
      <p:grpSp>
        <p:nvGrpSpPr>
          <p:cNvPr id="1988010850" name="Группа 12"/>
          <p:cNvGrpSpPr/>
          <p:nvPr/>
        </p:nvGrpSpPr>
        <p:grpSpPr bwMode="auto">
          <a:xfrm>
            <a:off x="4951937" y="1208818"/>
            <a:ext cx="2268386" cy="4662886"/>
            <a:chOff x="5193506" y="1574276"/>
            <a:chExt cx="1802607" cy="3705431"/>
          </a:xfrm>
        </p:grpSpPr>
        <p:sp>
          <p:nvSpPr>
            <p:cNvPr id="14" name="Полилиния: фигура 13"/>
            <p:cNvSpPr/>
            <p:nvPr/>
          </p:nvSpPr>
          <p:spPr bwMode="auto">
            <a:xfrm>
              <a:off x="5210727" y="1574276"/>
              <a:ext cx="1781175" cy="3705225"/>
            </a:xfrm>
            <a:custGeom>
              <a:avLst/>
              <a:gdLst>
                <a:gd name="connsiteX0" fmla="*/ 1525905 w 1781175"/>
                <a:gd name="connsiteY0" fmla="*/ 7144 h 3705225"/>
                <a:gd name="connsiteX1" fmla="*/ 257461 w 1781175"/>
                <a:gd name="connsiteY1" fmla="*/ 7144 h 3705225"/>
                <a:gd name="connsiteX2" fmla="*/ 7144 w 1781175"/>
                <a:gd name="connsiteY2" fmla="*/ 257461 h 3705225"/>
                <a:gd name="connsiteX3" fmla="*/ 7144 w 1781175"/>
                <a:gd name="connsiteY3" fmla="*/ 3450050 h 3705225"/>
                <a:gd name="connsiteX4" fmla="*/ 257461 w 1781175"/>
                <a:gd name="connsiteY4" fmla="*/ 3700367 h 3705225"/>
                <a:gd name="connsiteX5" fmla="*/ 1525905 w 1781175"/>
                <a:gd name="connsiteY5" fmla="*/ 3700367 h 3705225"/>
                <a:gd name="connsiteX6" fmla="*/ 1776222 w 1781175"/>
                <a:gd name="connsiteY6" fmla="*/ 3450050 h 3705225"/>
                <a:gd name="connsiteX7" fmla="*/ 1776222 w 1781175"/>
                <a:gd name="connsiteY7" fmla="*/ 257461 h 3705225"/>
                <a:gd name="connsiteX8" fmla="*/ 1525905 w 1781175"/>
                <a:gd name="connsiteY8" fmla="*/ 7144 h 3705225"/>
                <a:gd name="connsiteX9" fmla="*/ 1751933 w 1781175"/>
                <a:gd name="connsiteY9" fmla="*/ 3441287 h 3705225"/>
                <a:gd name="connsiteX10" fmla="*/ 1517142 w 1781175"/>
                <a:gd name="connsiteY10" fmla="*/ 3676079 h 3705225"/>
                <a:gd name="connsiteX11" fmla="*/ 266224 w 1781175"/>
                <a:gd name="connsiteY11" fmla="*/ 3676079 h 3705225"/>
                <a:gd name="connsiteX12" fmla="*/ 31433 w 1781175"/>
                <a:gd name="connsiteY12" fmla="*/ 3441287 h 3705225"/>
                <a:gd name="connsiteX13" fmla="*/ 31433 w 1781175"/>
                <a:gd name="connsiteY13" fmla="*/ 266224 h 3705225"/>
                <a:gd name="connsiteX14" fmla="*/ 266224 w 1781175"/>
                <a:gd name="connsiteY14" fmla="*/ 31433 h 3705225"/>
                <a:gd name="connsiteX15" fmla="*/ 1517047 w 1781175"/>
                <a:gd name="connsiteY15" fmla="*/ 31433 h 3705225"/>
                <a:gd name="connsiteX16" fmla="*/ 1751838 w 1781175"/>
                <a:gd name="connsiteY16" fmla="*/ 266224 h 3705225"/>
                <a:gd name="connsiteX17" fmla="*/ 1751838 w 1781175"/>
                <a:gd name="connsiteY17" fmla="*/ 3441287 h 370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81175" h="3705225" fill="norm" stroke="1" extrusionOk="0">
                  <a:moveTo>
                    <a:pt x="1525905" y="7144"/>
                  </a:moveTo>
                  <a:lnTo>
                    <a:pt x="257461" y="7144"/>
                  </a:lnTo>
                  <a:cubicBezTo>
                    <a:pt x="119253" y="7144"/>
                    <a:pt x="7144" y="119253"/>
                    <a:pt x="7144" y="257461"/>
                  </a:cubicBezTo>
                  <a:lnTo>
                    <a:pt x="7144" y="3450050"/>
                  </a:lnTo>
                  <a:cubicBezTo>
                    <a:pt x="7144" y="3588258"/>
                    <a:pt x="119253" y="3700367"/>
                    <a:pt x="257461" y="3700367"/>
                  </a:cubicBezTo>
                  <a:lnTo>
                    <a:pt x="1525905" y="3700367"/>
                  </a:lnTo>
                  <a:cubicBezTo>
                    <a:pt x="1664113" y="3700367"/>
                    <a:pt x="1776222" y="3588258"/>
                    <a:pt x="1776222" y="3450050"/>
                  </a:cubicBezTo>
                  <a:lnTo>
                    <a:pt x="1776222" y="257461"/>
                  </a:lnTo>
                  <a:cubicBezTo>
                    <a:pt x="1776222" y="119253"/>
                    <a:pt x="1664113" y="7144"/>
                    <a:pt x="1525905" y="7144"/>
                  </a:cubicBezTo>
                  <a:close/>
                  <a:moveTo>
                    <a:pt x="1751933" y="3441287"/>
                  </a:moveTo>
                  <a:cubicBezTo>
                    <a:pt x="1751933" y="3570923"/>
                    <a:pt x="1646777" y="3676079"/>
                    <a:pt x="1517142" y="3676079"/>
                  </a:cubicBezTo>
                  <a:lnTo>
                    <a:pt x="266224" y="3676079"/>
                  </a:lnTo>
                  <a:cubicBezTo>
                    <a:pt x="136589" y="3676079"/>
                    <a:pt x="31433" y="3570923"/>
                    <a:pt x="31433" y="3441287"/>
                  </a:cubicBezTo>
                  <a:lnTo>
                    <a:pt x="31433" y="266224"/>
                  </a:lnTo>
                  <a:cubicBezTo>
                    <a:pt x="31433" y="136589"/>
                    <a:pt x="136589" y="31433"/>
                    <a:pt x="266224" y="31433"/>
                  </a:cubicBezTo>
                  <a:lnTo>
                    <a:pt x="1517047" y="31433"/>
                  </a:lnTo>
                  <a:cubicBezTo>
                    <a:pt x="1646682" y="31433"/>
                    <a:pt x="1751838" y="136589"/>
                    <a:pt x="1751838" y="266224"/>
                  </a:cubicBezTo>
                  <a:lnTo>
                    <a:pt x="1751838" y="3441287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Полилиния: фигура 14"/>
            <p:cNvSpPr/>
            <p:nvPr/>
          </p:nvSpPr>
          <p:spPr bwMode="auto">
            <a:xfrm>
              <a:off x="5274850" y="1574276"/>
              <a:ext cx="1704975" cy="295274"/>
            </a:xfrm>
            <a:custGeom>
              <a:avLst/>
              <a:gdLst>
                <a:gd name="connsiteX0" fmla="*/ 7144 w 1704975"/>
                <a:gd name="connsiteY0" fmla="*/ 93266 h 295275"/>
                <a:gd name="connsiteX1" fmla="*/ 201454 w 1704975"/>
                <a:gd name="connsiteY1" fmla="*/ 13256 h 295275"/>
                <a:gd name="connsiteX2" fmla="*/ 1404271 w 1704975"/>
                <a:gd name="connsiteY2" fmla="*/ 15637 h 295275"/>
                <a:gd name="connsiteX3" fmla="*/ 1703832 w 1704975"/>
                <a:gd name="connsiteY3" fmla="*/ 292815 h 295275"/>
                <a:gd name="connsiteX4" fmla="*/ 1602772 w 1704975"/>
                <a:gd name="connsiteY4" fmla="*/ 64596 h 295275"/>
                <a:gd name="connsiteX5" fmla="*/ 1423987 w 1704975"/>
                <a:gd name="connsiteY5" fmla="*/ 8874 h 295275"/>
                <a:gd name="connsiteX6" fmla="*/ 202787 w 1704975"/>
                <a:gd name="connsiteY6" fmla="*/ 8874 h 295275"/>
                <a:gd name="connsiteX7" fmla="*/ 7144 w 1704975"/>
                <a:gd name="connsiteY7" fmla="*/ 93266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 fill="norm" stroke="1" extrusionOk="0">
                  <a:moveTo>
                    <a:pt x="7144" y="93266"/>
                  </a:moveTo>
                  <a:cubicBezTo>
                    <a:pt x="58103" y="47736"/>
                    <a:pt x="124015" y="12303"/>
                    <a:pt x="201454" y="13256"/>
                  </a:cubicBezTo>
                  <a:lnTo>
                    <a:pt x="1404271" y="15637"/>
                  </a:lnTo>
                  <a:cubicBezTo>
                    <a:pt x="1560767" y="25067"/>
                    <a:pt x="1698498" y="110697"/>
                    <a:pt x="1703832" y="292815"/>
                  </a:cubicBezTo>
                  <a:cubicBezTo>
                    <a:pt x="1703832" y="312912"/>
                    <a:pt x="1714595" y="140319"/>
                    <a:pt x="1602772" y="64596"/>
                  </a:cubicBezTo>
                  <a:cubicBezTo>
                    <a:pt x="1549622" y="26496"/>
                    <a:pt x="1471136" y="9827"/>
                    <a:pt x="1423987" y="8874"/>
                  </a:cubicBezTo>
                  <a:cubicBezTo>
                    <a:pt x="1346740" y="7446"/>
                    <a:pt x="327660" y="5826"/>
                    <a:pt x="202787" y="8874"/>
                  </a:cubicBezTo>
                  <a:cubicBezTo>
                    <a:pt x="98203" y="11446"/>
                    <a:pt x="49149" y="53642"/>
                    <a:pt x="7144" y="9326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Полилиния: фигура 15"/>
            <p:cNvSpPr/>
            <p:nvPr/>
          </p:nvSpPr>
          <p:spPr bwMode="auto">
            <a:xfrm>
              <a:off x="5232368" y="1598295"/>
              <a:ext cx="1733550" cy="3657600"/>
            </a:xfrm>
            <a:custGeom>
              <a:avLst/>
              <a:gdLst>
                <a:gd name="connsiteX0" fmla="*/ 1492758 w 1733550"/>
                <a:gd name="connsiteY0" fmla="*/ 7144 h 3657600"/>
                <a:gd name="connsiteX1" fmla="*/ 241935 w 1733550"/>
                <a:gd name="connsiteY1" fmla="*/ 7144 h 3657600"/>
                <a:gd name="connsiteX2" fmla="*/ 7144 w 1733550"/>
                <a:gd name="connsiteY2" fmla="*/ 241935 h 3657600"/>
                <a:gd name="connsiteX3" fmla="*/ 7144 w 1733550"/>
                <a:gd name="connsiteY3" fmla="*/ 3416999 h 3657600"/>
                <a:gd name="connsiteX4" fmla="*/ 241935 w 1733550"/>
                <a:gd name="connsiteY4" fmla="*/ 3651790 h 3657600"/>
                <a:gd name="connsiteX5" fmla="*/ 1492758 w 1733550"/>
                <a:gd name="connsiteY5" fmla="*/ 3651790 h 3657600"/>
                <a:gd name="connsiteX6" fmla="*/ 1727549 w 1733550"/>
                <a:gd name="connsiteY6" fmla="*/ 3416999 h 3657600"/>
                <a:gd name="connsiteX7" fmla="*/ 1727549 w 1733550"/>
                <a:gd name="connsiteY7" fmla="*/ 241935 h 3657600"/>
                <a:gd name="connsiteX8" fmla="*/ 1492758 w 1733550"/>
                <a:gd name="connsiteY8" fmla="*/ 7144 h 3657600"/>
                <a:gd name="connsiteX9" fmla="*/ 1715357 w 1733550"/>
                <a:gd name="connsiteY9" fmla="*/ 3409950 h 3657600"/>
                <a:gd name="connsiteX10" fmla="*/ 1485614 w 1733550"/>
                <a:gd name="connsiteY10" fmla="*/ 3639693 h 3657600"/>
                <a:gd name="connsiteX11" fmla="*/ 248984 w 1733550"/>
                <a:gd name="connsiteY11" fmla="*/ 3639693 h 3657600"/>
                <a:gd name="connsiteX12" fmla="*/ 19241 w 1733550"/>
                <a:gd name="connsiteY12" fmla="*/ 3409950 h 3657600"/>
                <a:gd name="connsiteX13" fmla="*/ 19241 w 1733550"/>
                <a:gd name="connsiteY13" fmla="*/ 248984 h 3657600"/>
                <a:gd name="connsiteX14" fmla="*/ 248984 w 1733550"/>
                <a:gd name="connsiteY14" fmla="*/ 19336 h 3657600"/>
                <a:gd name="connsiteX15" fmla="*/ 1485710 w 1733550"/>
                <a:gd name="connsiteY15" fmla="*/ 19336 h 3657600"/>
                <a:gd name="connsiteX16" fmla="*/ 1715452 w 1733550"/>
                <a:gd name="connsiteY16" fmla="*/ 249079 h 3657600"/>
                <a:gd name="connsiteX17" fmla="*/ 1715452 w 1733550"/>
                <a:gd name="connsiteY17" fmla="*/ 3409950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33550" h="3657600" fill="norm" stroke="1" extrusionOk="0">
                  <a:moveTo>
                    <a:pt x="1492758" y="7144"/>
                  </a:moveTo>
                  <a:lnTo>
                    <a:pt x="241935" y="7144"/>
                  </a:lnTo>
                  <a:cubicBezTo>
                    <a:pt x="112300" y="7144"/>
                    <a:pt x="7144" y="112300"/>
                    <a:pt x="7144" y="241935"/>
                  </a:cubicBezTo>
                  <a:lnTo>
                    <a:pt x="7144" y="3416999"/>
                  </a:lnTo>
                  <a:cubicBezTo>
                    <a:pt x="7144" y="3546634"/>
                    <a:pt x="112300" y="3651790"/>
                    <a:pt x="241935" y="3651790"/>
                  </a:cubicBezTo>
                  <a:lnTo>
                    <a:pt x="1492758" y="3651790"/>
                  </a:lnTo>
                  <a:cubicBezTo>
                    <a:pt x="1622393" y="3651790"/>
                    <a:pt x="1727549" y="3546634"/>
                    <a:pt x="1727549" y="3416999"/>
                  </a:cubicBezTo>
                  <a:lnTo>
                    <a:pt x="1727549" y="241935"/>
                  </a:lnTo>
                  <a:cubicBezTo>
                    <a:pt x="1727549" y="112300"/>
                    <a:pt x="1622393" y="7144"/>
                    <a:pt x="1492758" y="7144"/>
                  </a:cubicBezTo>
                  <a:close/>
                  <a:moveTo>
                    <a:pt x="1715357" y="3409950"/>
                  </a:moveTo>
                  <a:cubicBezTo>
                    <a:pt x="1715357" y="3536823"/>
                    <a:pt x="1612487" y="3639693"/>
                    <a:pt x="1485614" y="3639693"/>
                  </a:cubicBezTo>
                  <a:lnTo>
                    <a:pt x="248984" y="3639693"/>
                  </a:lnTo>
                  <a:cubicBezTo>
                    <a:pt x="122111" y="3639693"/>
                    <a:pt x="19241" y="3536823"/>
                    <a:pt x="19241" y="3409950"/>
                  </a:cubicBezTo>
                  <a:lnTo>
                    <a:pt x="19241" y="248984"/>
                  </a:lnTo>
                  <a:cubicBezTo>
                    <a:pt x="19241" y="122111"/>
                    <a:pt x="122111" y="19336"/>
                    <a:pt x="248984" y="19336"/>
                  </a:cubicBezTo>
                  <a:lnTo>
                    <a:pt x="1485710" y="19336"/>
                  </a:lnTo>
                  <a:cubicBezTo>
                    <a:pt x="1612583" y="19336"/>
                    <a:pt x="1715452" y="122206"/>
                    <a:pt x="1715452" y="249079"/>
                  </a:cubicBezTo>
                  <a:lnTo>
                    <a:pt x="1715452" y="3409950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Полилиния: фигура 16"/>
            <p:cNvSpPr/>
            <p:nvPr/>
          </p:nvSpPr>
          <p:spPr bwMode="auto">
            <a:xfrm>
              <a:off x="5231225" y="1597057"/>
              <a:ext cx="1733550" cy="3657600"/>
            </a:xfrm>
            <a:custGeom>
              <a:avLst/>
              <a:gdLst>
                <a:gd name="connsiteX0" fmla="*/ 1493996 w 1733550"/>
                <a:gd name="connsiteY0" fmla="*/ 3654266 h 3657600"/>
                <a:gd name="connsiteX1" fmla="*/ 243078 w 1733550"/>
                <a:gd name="connsiteY1" fmla="*/ 3654266 h 3657600"/>
                <a:gd name="connsiteX2" fmla="*/ 7144 w 1733550"/>
                <a:gd name="connsiteY2" fmla="*/ 3418237 h 3657600"/>
                <a:gd name="connsiteX3" fmla="*/ 7144 w 1733550"/>
                <a:gd name="connsiteY3" fmla="*/ 243173 h 3657600"/>
                <a:gd name="connsiteX4" fmla="*/ 243078 w 1733550"/>
                <a:gd name="connsiteY4" fmla="*/ 7144 h 3657600"/>
                <a:gd name="connsiteX5" fmla="*/ 1493996 w 1733550"/>
                <a:gd name="connsiteY5" fmla="*/ 7144 h 3657600"/>
                <a:gd name="connsiteX6" fmla="*/ 1729931 w 1733550"/>
                <a:gd name="connsiteY6" fmla="*/ 243078 h 3657600"/>
                <a:gd name="connsiteX7" fmla="*/ 1729931 w 1733550"/>
                <a:gd name="connsiteY7" fmla="*/ 3418142 h 3657600"/>
                <a:gd name="connsiteX8" fmla="*/ 1493996 w 1733550"/>
                <a:gd name="connsiteY8" fmla="*/ 3654171 h 3657600"/>
                <a:gd name="connsiteX9" fmla="*/ 243078 w 1733550"/>
                <a:gd name="connsiteY9" fmla="*/ 9525 h 3657600"/>
                <a:gd name="connsiteX10" fmla="*/ 9430 w 1733550"/>
                <a:gd name="connsiteY10" fmla="*/ 243173 h 3657600"/>
                <a:gd name="connsiteX11" fmla="*/ 9430 w 1733550"/>
                <a:gd name="connsiteY11" fmla="*/ 3418237 h 3657600"/>
                <a:gd name="connsiteX12" fmla="*/ 242983 w 1733550"/>
                <a:gd name="connsiteY12" fmla="*/ 3651885 h 3657600"/>
                <a:gd name="connsiteX13" fmla="*/ 1493901 w 1733550"/>
                <a:gd name="connsiteY13" fmla="*/ 3651885 h 3657600"/>
                <a:gd name="connsiteX14" fmla="*/ 1727454 w 1733550"/>
                <a:gd name="connsiteY14" fmla="*/ 3418237 h 3657600"/>
                <a:gd name="connsiteX15" fmla="*/ 1727454 w 1733550"/>
                <a:gd name="connsiteY15" fmla="*/ 243173 h 3657600"/>
                <a:gd name="connsiteX16" fmla="*/ 1493901 w 1733550"/>
                <a:gd name="connsiteY16" fmla="*/ 9620 h 3657600"/>
                <a:gd name="connsiteX17" fmla="*/ 243078 w 1733550"/>
                <a:gd name="connsiteY17" fmla="*/ 9620 h 3657600"/>
                <a:gd name="connsiteX18" fmla="*/ 1486853 w 1733550"/>
                <a:gd name="connsiteY18" fmla="*/ 3642074 h 3657600"/>
                <a:gd name="connsiteX19" fmla="*/ 250127 w 1733550"/>
                <a:gd name="connsiteY19" fmla="*/ 3642074 h 3657600"/>
                <a:gd name="connsiteX20" fmla="*/ 19241 w 1733550"/>
                <a:gd name="connsiteY20" fmla="*/ 3411188 h 3657600"/>
                <a:gd name="connsiteX21" fmla="*/ 19241 w 1733550"/>
                <a:gd name="connsiteY21" fmla="*/ 250222 h 3657600"/>
                <a:gd name="connsiteX22" fmla="*/ 250127 w 1733550"/>
                <a:gd name="connsiteY22" fmla="*/ 19336 h 3657600"/>
                <a:gd name="connsiteX23" fmla="*/ 1486853 w 1733550"/>
                <a:gd name="connsiteY23" fmla="*/ 19336 h 3657600"/>
                <a:gd name="connsiteX24" fmla="*/ 1717739 w 1733550"/>
                <a:gd name="connsiteY24" fmla="*/ 250222 h 3657600"/>
                <a:gd name="connsiteX25" fmla="*/ 1717739 w 1733550"/>
                <a:gd name="connsiteY25" fmla="*/ 3411093 h 3657600"/>
                <a:gd name="connsiteX26" fmla="*/ 1486853 w 1733550"/>
                <a:gd name="connsiteY26" fmla="*/ 3641979 h 3657600"/>
                <a:gd name="connsiteX27" fmla="*/ 250127 w 1733550"/>
                <a:gd name="connsiteY27" fmla="*/ 21717 h 3657600"/>
                <a:gd name="connsiteX28" fmla="*/ 21622 w 1733550"/>
                <a:gd name="connsiteY28" fmla="*/ 250222 h 3657600"/>
                <a:gd name="connsiteX29" fmla="*/ 21622 w 1733550"/>
                <a:gd name="connsiteY29" fmla="*/ 3411093 h 3657600"/>
                <a:gd name="connsiteX30" fmla="*/ 250127 w 1733550"/>
                <a:gd name="connsiteY30" fmla="*/ 3639598 h 3657600"/>
                <a:gd name="connsiteX31" fmla="*/ 1486853 w 1733550"/>
                <a:gd name="connsiteY31" fmla="*/ 3639598 h 3657600"/>
                <a:gd name="connsiteX32" fmla="*/ 1715357 w 1733550"/>
                <a:gd name="connsiteY32" fmla="*/ 3411093 h 3657600"/>
                <a:gd name="connsiteX33" fmla="*/ 1715357 w 1733550"/>
                <a:gd name="connsiteY33" fmla="*/ 250222 h 3657600"/>
                <a:gd name="connsiteX34" fmla="*/ 1486853 w 1733550"/>
                <a:gd name="connsiteY34" fmla="*/ 21717 h 3657600"/>
                <a:gd name="connsiteX35" fmla="*/ 250127 w 1733550"/>
                <a:gd name="connsiteY35" fmla="*/ 21717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33550" h="3657600" fill="norm" stroke="1" extrusionOk="0">
                  <a:moveTo>
                    <a:pt x="1493996" y="3654266"/>
                  </a:moveTo>
                  <a:lnTo>
                    <a:pt x="243078" y="3654266"/>
                  </a:lnTo>
                  <a:cubicBezTo>
                    <a:pt x="112967" y="3654266"/>
                    <a:pt x="7144" y="3548444"/>
                    <a:pt x="7144" y="3418237"/>
                  </a:cubicBezTo>
                  <a:lnTo>
                    <a:pt x="7144" y="243173"/>
                  </a:lnTo>
                  <a:cubicBezTo>
                    <a:pt x="7049" y="113062"/>
                    <a:pt x="112967" y="7144"/>
                    <a:pt x="243078" y="7144"/>
                  </a:cubicBezTo>
                  <a:lnTo>
                    <a:pt x="1493996" y="7144"/>
                  </a:lnTo>
                  <a:cubicBezTo>
                    <a:pt x="1624108" y="7144"/>
                    <a:pt x="1729931" y="112967"/>
                    <a:pt x="1729931" y="243078"/>
                  </a:cubicBezTo>
                  <a:lnTo>
                    <a:pt x="1729931" y="3418142"/>
                  </a:lnTo>
                  <a:cubicBezTo>
                    <a:pt x="1729931" y="3548253"/>
                    <a:pt x="1624108" y="3654171"/>
                    <a:pt x="1493996" y="3654171"/>
                  </a:cubicBezTo>
                  <a:close/>
                  <a:moveTo>
                    <a:pt x="243078" y="9525"/>
                  </a:moveTo>
                  <a:cubicBezTo>
                    <a:pt x="114300" y="9525"/>
                    <a:pt x="9430" y="114395"/>
                    <a:pt x="9430" y="243173"/>
                  </a:cubicBezTo>
                  <a:lnTo>
                    <a:pt x="9430" y="3418237"/>
                  </a:lnTo>
                  <a:cubicBezTo>
                    <a:pt x="9430" y="3547015"/>
                    <a:pt x="114205" y="3651885"/>
                    <a:pt x="242983" y="3651885"/>
                  </a:cubicBezTo>
                  <a:lnTo>
                    <a:pt x="1493901" y="3651885"/>
                  </a:lnTo>
                  <a:cubicBezTo>
                    <a:pt x="1622679" y="3651885"/>
                    <a:pt x="1727454" y="3547110"/>
                    <a:pt x="1727454" y="3418237"/>
                  </a:cubicBezTo>
                  <a:lnTo>
                    <a:pt x="1727454" y="243173"/>
                  </a:lnTo>
                  <a:cubicBezTo>
                    <a:pt x="1727454" y="114395"/>
                    <a:pt x="1622679" y="9620"/>
                    <a:pt x="1493901" y="9620"/>
                  </a:cubicBezTo>
                  <a:lnTo>
                    <a:pt x="243078" y="9620"/>
                  </a:lnTo>
                  <a:close/>
                  <a:moveTo>
                    <a:pt x="1486853" y="3642074"/>
                  </a:moveTo>
                  <a:lnTo>
                    <a:pt x="250127" y="3642074"/>
                  </a:lnTo>
                  <a:cubicBezTo>
                    <a:pt x="122777" y="3642074"/>
                    <a:pt x="19241" y="3538442"/>
                    <a:pt x="19241" y="3411188"/>
                  </a:cubicBezTo>
                  <a:lnTo>
                    <a:pt x="19241" y="250222"/>
                  </a:lnTo>
                  <a:cubicBezTo>
                    <a:pt x="19241" y="122968"/>
                    <a:pt x="122873" y="19336"/>
                    <a:pt x="250127" y="19336"/>
                  </a:cubicBezTo>
                  <a:lnTo>
                    <a:pt x="1486853" y="19336"/>
                  </a:lnTo>
                  <a:cubicBezTo>
                    <a:pt x="1614202" y="19336"/>
                    <a:pt x="1717739" y="122968"/>
                    <a:pt x="1717739" y="250222"/>
                  </a:cubicBezTo>
                  <a:lnTo>
                    <a:pt x="1717739" y="3411093"/>
                  </a:lnTo>
                  <a:cubicBezTo>
                    <a:pt x="1717739" y="3538442"/>
                    <a:pt x="1614107" y="3641979"/>
                    <a:pt x="1486853" y="3641979"/>
                  </a:cubicBezTo>
                  <a:close/>
                  <a:moveTo>
                    <a:pt x="250127" y="21717"/>
                  </a:moveTo>
                  <a:cubicBezTo>
                    <a:pt x="124111" y="21717"/>
                    <a:pt x="21622" y="124206"/>
                    <a:pt x="21622" y="250222"/>
                  </a:cubicBezTo>
                  <a:lnTo>
                    <a:pt x="21622" y="3411093"/>
                  </a:lnTo>
                  <a:cubicBezTo>
                    <a:pt x="21622" y="3537109"/>
                    <a:pt x="124111" y="3639598"/>
                    <a:pt x="250127" y="3639598"/>
                  </a:cubicBezTo>
                  <a:lnTo>
                    <a:pt x="1486853" y="3639598"/>
                  </a:lnTo>
                  <a:cubicBezTo>
                    <a:pt x="1612868" y="3639598"/>
                    <a:pt x="1715357" y="3537109"/>
                    <a:pt x="1715357" y="3411093"/>
                  </a:cubicBezTo>
                  <a:lnTo>
                    <a:pt x="1715357" y="250222"/>
                  </a:lnTo>
                  <a:cubicBezTo>
                    <a:pt x="1715357" y="124206"/>
                    <a:pt x="1612868" y="21717"/>
                    <a:pt x="1486853" y="21717"/>
                  </a:cubicBezTo>
                  <a:lnTo>
                    <a:pt x="250127" y="21717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Полилиния: фигура 17"/>
            <p:cNvSpPr/>
            <p:nvPr/>
          </p:nvSpPr>
          <p:spPr bwMode="auto">
            <a:xfrm>
              <a:off x="5274850" y="4979578"/>
              <a:ext cx="1704975" cy="295274"/>
            </a:xfrm>
            <a:custGeom>
              <a:avLst/>
              <a:gdLst>
                <a:gd name="connsiteX0" fmla="*/ 7144 w 1704975"/>
                <a:gd name="connsiteY0" fmla="*/ 208404 h 295275"/>
                <a:gd name="connsiteX1" fmla="*/ 201454 w 1704975"/>
                <a:gd name="connsiteY1" fmla="*/ 288318 h 295275"/>
                <a:gd name="connsiteX2" fmla="*/ 1404271 w 1704975"/>
                <a:gd name="connsiteY2" fmla="*/ 285937 h 295275"/>
                <a:gd name="connsiteX3" fmla="*/ 1703832 w 1704975"/>
                <a:gd name="connsiteY3" fmla="*/ 8760 h 295275"/>
                <a:gd name="connsiteX4" fmla="*/ 1602772 w 1704975"/>
                <a:gd name="connsiteY4" fmla="*/ 236979 h 295275"/>
                <a:gd name="connsiteX5" fmla="*/ 1423987 w 1704975"/>
                <a:gd name="connsiteY5" fmla="*/ 292700 h 295275"/>
                <a:gd name="connsiteX6" fmla="*/ 202787 w 1704975"/>
                <a:gd name="connsiteY6" fmla="*/ 292700 h 295275"/>
                <a:gd name="connsiteX7" fmla="*/ 7144 w 1704975"/>
                <a:gd name="connsiteY7" fmla="*/ 20840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 fill="norm" stroke="1" extrusionOk="0">
                  <a:moveTo>
                    <a:pt x="7144" y="208404"/>
                  </a:moveTo>
                  <a:cubicBezTo>
                    <a:pt x="58103" y="253933"/>
                    <a:pt x="124015" y="289366"/>
                    <a:pt x="201454" y="288318"/>
                  </a:cubicBezTo>
                  <a:lnTo>
                    <a:pt x="1404271" y="285937"/>
                  </a:lnTo>
                  <a:cubicBezTo>
                    <a:pt x="1560767" y="276507"/>
                    <a:pt x="1698498" y="190878"/>
                    <a:pt x="1703832" y="8760"/>
                  </a:cubicBezTo>
                  <a:cubicBezTo>
                    <a:pt x="1703832" y="-11338"/>
                    <a:pt x="1714595" y="161255"/>
                    <a:pt x="1602772" y="236979"/>
                  </a:cubicBezTo>
                  <a:cubicBezTo>
                    <a:pt x="1549622" y="275079"/>
                    <a:pt x="1471136" y="291748"/>
                    <a:pt x="1423987" y="292700"/>
                  </a:cubicBezTo>
                  <a:cubicBezTo>
                    <a:pt x="1346740" y="294129"/>
                    <a:pt x="327660" y="295748"/>
                    <a:pt x="202787" y="292700"/>
                  </a:cubicBezTo>
                  <a:cubicBezTo>
                    <a:pt x="98203" y="290128"/>
                    <a:pt x="49054" y="247932"/>
                    <a:pt x="7144" y="20840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Полилиния: фигура 18"/>
            <p:cNvSpPr/>
            <p:nvPr/>
          </p:nvSpPr>
          <p:spPr bwMode="auto">
            <a:xfrm>
              <a:off x="6977063" y="2346579"/>
              <a:ext cx="19050" cy="400050"/>
            </a:xfrm>
            <a:custGeom>
              <a:avLst/>
              <a:gdLst>
                <a:gd name="connsiteX0" fmla="*/ 7144 w 19050"/>
                <a:gd name="connsiteY0" fmla="*/ 7144 h 400050"/>
                <a:gd name="connsiteX1" fmla="*/ 12763 w 19050"/>
                <a:gd name="connsiteY1" fmla="*/ 7144 h 400050"/>
                <a:gd name="connsiteX2" fmla="*/ 12763 w 19050"/>
                <a:gd name="connsiteY2" fmla="*/ 402241 h 400050"/>
                <a:gd name="connsiteX3" fmla="*/ 7144 w 19050"/>
                <a:gd name="connsiteY3" fmla="*/ 40224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400050" fill="norm" stroke="1" extrusionOk="0">
                  <a:moveTo>
                    <a:pt x="7144" y="7144"/>
                  </a:moveTo>
                  <a:lnTo>
                    <a:pt x="12763" y="7144"/>
                  </a:lnTo>
                  <a:lnTo>
                    <a:pt x="12763" y="402241"/>
                  </a:lnTo>
                  <a:lnTo>
                    <a:pt x="7144" y="402241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Полилиния: фигура 19"/>
            <p:cNvSpPr/>
            <p:nvPr/>
          </p:nvSpPr>
          <p:spPr bwMode="auto">
            <a:xfrm>
              <a:off x="6982778" y="2346674"/>
              <a:ext cx="9525" cy="400050"/>
            </a:xfrm>
            <a:custGeom>
              <a:avLst/>
              <a:gdLst>
                <a:gd name="connsiteX0" fmla="*/ 7144 w 9525"/>
                <a:gd name="connsiteY0" fmla="*/ 402145 h 400050"/>
                <a:gd name="connsiteX1" fmla="*/ 7144 w 9525"/>
                <a:gd name="connsiteY1" fmla="*/ 7144 h 400050"/>
                <a:gd name="connsiteX2" fmla="*/ 10001 w 9525"/>
                <a:gd name="connsiteY2" fmla="*/ 10573 h 400050"/>
                <a:gd name="connsiteX3" fmla="*/ 10001 w 9525"/>
                <a:gd name="connsiteY3" fmla="*/ 398717 h 400050"/>
                <a:gd name="connsiteX4" fmla="*/ 7144 w 9525"/>
                <a:gd name="connsiteY4" fmla="*/ 40214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400050" fill="norm" stroke="1" extrusionOk="0">
                  <a:moveTo>
                    <a:pt x="7144" y="402145"/>
                  </a:moveTo>
                  <a:lnTo>
                    <a:pt x="7144" y="7144"/>
                  </a:lnTo>
                  <a:lnTo>
                    <a:pt x="10001" y="10573"/>
                  </a:lnTo>
                  <a:cubicBezTo>
                    <a:pt x="8572" y="38862"/>
                    <a:pt x="8668" y="370522"/>
                    <a:pt x="10001" y="398717"/>
                  </a:cubicBezTo>
                  <a:lnTo>
                    <a:pt x="7144" y="40214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Полилиния: фигура 20"/>
            <p:cNvSpPr/>
            <p:nvPr/>
          </p:nvSpPr>
          <p:spPr bwMode="auto">
            <a:xfrm>
              <a:off x="5196363" y="2346579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Полилиния: фигура 21"/>
            <p:cNvSpPr/>
            <p:nvPr/>
          </p:nvSpPr>
          <p:spPr bwMode="auto">
            <a:xfrm>
              <a:off x="5193506" y="2346674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 fill="norm" stroke="1" extrusionOk="0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2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Полилиния: фигура 22"/>
            <p:cNvSpPr/>
            <p:nvPr/>
          </p:nvSpPr>
          <p:spPr bwMode="auto">
            <a:xfrm>
              <a:off x="5201984" y="2346674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" name="Полилиния: фигура 23"/>
            <p:cNvSpPr/>
            <p:nvPr/>
          </p:nvSpPr>
          <p:spPr bwMode="auto">
            <a:xfrm>
              <a:off x="5196364" y="2679572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" name="Полилиния: фигура 24"/>
            <p:cNvSpPr/>
            <p:nvPr/>
          </p:nvSpPr>
          <p:spPr bwMode="auto">
            <a:xfrm>
              <a:off x="5193506" y="2679668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 fill="norm" stroke="1" extrusionOk="0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3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" name="Полилиния: фигура 25"/>
            <p:cNvSpPr/>
            <p:nvPr/>
          </p:nvSpPr>
          <p:spPr bwMode="auto">
            <a:xfrm>
              <a:off x="5201984" y="2679572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" name="Полилиния: фигура 26"/>
            <p:cNvSpPr/>
            <p:nvPr/>
          </p:nvSpPr>
          <p:spPr bwMode="auto">
            <a:xfrm>
              <a:off x="5196364" y="2032159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2764 w 19050"/>
                <a:gd name="connsiteY1" fmla="*/ 7144 h 152400"/>
                <a:gd name="connsiteX2" fmla="*/ 12764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 fill="norm" stroke="1" extrusionOk="0">
                  <a:moveTo>
                    <a:pt x="7144" y="7144"/>
                  </a:moveTo>
                  <a:lnTo>
                    <a:pt x="12764" y="7144"/>
                  </a:lnTo>
                  <a:lnTo>
                    <a:pt x="12764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" name="Полилиния: фигура 27"/>
            <p:cNvSpPr/>
            <p:nvPr/>
          </p:nvSpPr>
          <p:spPr bwMode="auto">
            <a:xfrm>
              <a:off x="5193506" y="2032254"/>
              <a:ext cx="9525" cy="152400"/>
            </a:xfrm>
            <a:custGeom>
              <a:avLst/>
              <a:gdLst>
                <a:gd name="connsiteX0" fmla="*/ 10001 w 9525"/>
                <a:gd name="connsiteY0" fmla="*/ 151162 h 152400"/>
                <a:gd name="connsiteX1" fmla="*/ 10001 w 9525"/>
                <a:gd name="connsiteY1" fmla="*/ 7144 h 152400"/>
                <a:gd name="connsiteX2" fmla="*/ 7144 w 9525"/>
                <a:gd name="connsiteY2" fmla="*/ 10573 h 152400"/>
                <a:gd name="connsiteX3" fmla="*/ 7144 w 9525"/>
                <a:gd name="connsiteY3" fmla="*/ 147733 h 152400"/>
                <a:gd name="connsiteX4" fmla="*/ 10001 w 9525"/>
                <a:gd name="connsiteY4" fmla="*/ 15116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52400" fill="norm" stroke="1" extrusionOk="0">
                  <a:moveTo>
                    <a:pt x="10001" y="151162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119539"/>
                    <a:pt x="7144" y="147733"/>
                  </a:cubicBezTo>
                  <a:lnTo>
                    <a:pt x="10001" y="151162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9" name="Полилиния: фигура 28"/>
            <p:cNvSpPr/>
            <p:nvPr/>
          </p:nvSpPr>
          <p:spPr bwMode="auto">
            <a:xfrm>
              <a:off x="5201984" y="2032254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3240 w 19050"/>
                <a:gd name="connsiteY1" fmla="*/ 7144 h 152400"/>
                <a:gd name="connsiteX2" fmla="*/ 13240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 fill="norm" stroke="1" extrusionOk="0">
                  <a:moveTo>
                    <a:pt x="7144" y="7144"/>
                  </a:moveTo>
                  <a:lnTo>
                    <a:pt x="13240" y="7144"/>
                  </a:lnTo>
                  <a:lnTo>
                    <a:pt x="13240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" name="Полилиния: фигура 29"/>
            <p:cNvSpPr/>
            <p:nvPr/>
          </p:nvSpPr>
          <p:spPr bwMode="auto">
            <a:xfrm>
              <a:off x="5989398" y="5260657"/>
              <a:ext cx="219074" cy="19050"/>
            </a:xfrm>
            <a:custGeom>
              <a:avLst/>
              <a:gdLst>
                <a:gd name="connsiteX0" fmla="*/ 197851 w 219075"/>
                <a:gd name="connsiteY0" fmla="*/ 7144 h 19050"/>
                <a:gd name="connsiteX1" fmla="*/ 22782 w 219075"/>
                <a:gd name="connsiteY1" fmla="*/ 7144 h 19050"/>
                <a:gd name="connsiteX2" fmla="*/ 15162 w 219075"/>
                <a:gd name="connsiteY2" fmla="*/ 8192 h 19050"/>
                <a:gd name="connsiteX3" fmla="*/ 7446 w 219075"/>
                <a:gd name="connsiteY3" fmla="*/ 11525 h 19050"/>
                <a:gd name="connsiteX4" fmla="*/ 15066 w 219075"/>
                <a:gd name="connsiteY4" fmla="*/ 13430 h 19050"/>
                <a:gd name="connsiteX5" fmla="*/ 205662 w 219075"/>
                <a:gd name="connsiteY5" fmla="*/ 13430 h 19050"/>
                <a:gd name="connsiteX6" fmla="*/ 213282 w 219075"/>
                <a:gd name="connsiteY6" fmla="*/ 11525 h 19050"/>
                <a:gd name="connsiteX7" fmla="*/ 205566 w 219075"/>
                <a:gd name="connsiteY7" fmla="*/ 8192 h 19050"/>
                <a:gd name="connsiteX8" fmla="*/ 197946 w 219075"/>
                <a:gd name="connsiteY8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9050" fill="norm" stroke="1" extrusionOk="0">
                  <a:moveTo>
                    <a:pt x="197851" y="7144"/>
                  </a:moveTo>
                  <a:lnTo>
                    <a:pt x="22782" y="7144"/>
                  </a:lnTo>
                  <a:cubicBezTo>
                    <a:pt x="19257" y="7144"/>
                    <a:pt x="16114" y="7620"/>
                    <a:pt x="15162" y="8192"/>
                  </a:cubicBezTo>
                  <a:lnTo>
                    <a:pt x="7446" y="11525"/>
                  </a:lnTo>
                  <a:cubicBezTo>
                    <a:pt x="6018" y="12478"/>
                    <a:pt x="9828" y="13430"/>
                    <a:pt x="15066" y="13430"/>
                  </a:cubicBezTo>
                  <a:lnTo>
                    <a:pt x="205662" y="13430"/>
                  </a:lnTo>
                  <a:cubicBezTo>
                    <a:pt x="210900" y="13430"/>
                    <a:pt x="214710" y="12478"/>
                    <a:pt x="213282" y="11525"/>
                  </a:cubicBezTo>
                  <a:lnTo>
                    <a:pt x="205566" y="8192"/>
                  </a:lnTo>
                  <a:cubicBezTo>
                    <a:pt x="204614" y="7525"/>
                    <a:pt x="201471" y="7144"/>
                    <a:pt x="197946" y="714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" name="Полилиния: фигура 30"/>
            <p:cNvSpPr/>
            <p:nvPr/>
          </p:nvSpPr>
          <p:spPr bwMode="auto">
            <a:xfrm>
              <a:off x="5865400" y="1648968"/>
              <a:ext cx="457200" cy="142875"/>
            </a:xfrm>
            <a:custGeom>
              <a:avLst/>
              <a:gdLst>
                <a:gd name="connsiteX0" fmla="*/ 390620 w 457200"/>
                <a:gd name="connsiteY0" fmla="*/ 136970 h 142875"/>
                <a:gd name="connsiteX1" fmla="*/ 72009 w 457200"/>
                <a:gd name="connsiteY1" fmla="*/ 136970 h 142875"/>
                <a:gd name="connsiteX2" fmla="*/ 7144 w 457200"/>
                <a:gd name="connsiteY2" fmla="*/ 72009 h 142875"/>
                <a:gd name="connsiteX3" fmla="*/ 7144 w 457200"/>
                <a:gd name="connsiteY3" fmla="*/ 72009 h 142875"/>
                <a:gd name="connsiteX4" fmla="*/ 72009 w 457200"/>
                <a:gd name="connsiteY4" fmla="*/ 7144 h 142875"/>
                <a:gd name="connsiteX5" fmla="*/ 390620 w 457200"/>
                <a:gd name="connsiteY5" fmla="*/ 7144 h 142875"/>
                <a:gd name="connsiteX6" fmla="*/ 455486 w 457200"/>
                <a:gd name="connsiteY6" fmla="*/ 72009 h 142875"/>
                <a:gd name="connsiteX7" fmla="*/ 455486 w 457200"/>
                <a:gd name="connsiteY7" fmla="*/ 72009 h 142875"/>
                <a:gd name="connsiteX8" fmla="*/ 390620 w 457200"/>
                <a:gd name="connsiteY8" fmla="*/ 13697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200" h="142875" fill="norm" stroke="1" extrusionOk="0">
                  <a:moveTo>
                    <a:pt x="390620" y="136970"/>
                  </a:moveTo>
                  <a:lnTo>
                    <a:pt x="72009" y="136970"/>
                  </a:lnTo>
                  <a:cubicBezTo>
                    <a:pt x="36195" y="136970"/>
                    <a:pt x="7144" y="107918"/>
                    <a:pt x="7144" y="72009"/>
                  </a:cubicBezTo>
                  <a:lnTo>
                    <a:pt x="7144" y="72009"/>
                  </a:lnTo>
                  <a:cubicBezTo>
                    <a:pt x="7144" y="36195"/>
                    <a:pt x="36195" y="7144"/>
                    <a:pt x="72009" y="7144"/>
                  </a:cubicBezTo>
                  <a:lnTo>
                    <a:pt x="390620" y="7144"/>
                  </a:lnTo>
                  <a:cubicBezTo>
                    <a:pt x="426434" y="7144"/>
                    <a:pt x="455486" y="36195"/>
                    <a:pt x="455486" y="72009"/>
                  </a:cubicBezTo>
                  <a:lnTo>
                    <a:pt x="455486" y="72009"/>
                  </a:lnTo>
                  <a:cubicBezTo>
                    <a:pt x="455486" y="107823"/>
                    <a:pt x="426434" y="136970"/>
                    <a:pt x="390620" y="13697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Полилиния: фигура 31"/>
            <p:cNvSpPr/>
            <p:nvPr/>
          </p:nvSpPr>
          <p:spPr bwMode="auto">
            <a:xfrm>
              <a:off x="6202585" y="1685544"/>
              <a:ext cx="66675" cy="66675"/>
            </a:xfrm>
            <a:custGeom>
              <a:avLst/>
              <a:gdLst>
                <a:gd name="connsiteX0" fmla="*/ 63913 w 66675"/>
                <a:gd name="connsiteY0" fmla="*/ 35528 h 66675"/>
                <a:gd name="connsiteX1" fmla="*/ 35528 w 66675"/>
                <a:gd name="connsiteY1" fmla="*/ 63913 h 66675"/>
                <a:gd name="connsiteX2" fmla="*/ 7144 w 66675"/>
                <a:gd name="connsiteY2" fmla="*/ 35528 h 66675"/>
                <a:gd name="connsiteX3" fmla="*/ 35528 w 66675"/>
                <a:gd name="connsiteY3" fmla="*/ 7144 h 66675"/>
                <a:gd name="connsiteX4" fmla="*/ 63913 w 66675"/>
                <a:gd name="connsiteY4" fmla="*/ 3552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 fill="norm" stroke="1" extrusionOk="0">
                  <a:moveTo>
                    <a:pt x="63913" y="35528"/>
                  </a:moveTo>
                  <a:cubicBezTo>
                    <a:pt x="63913" y="51205"/>
                    <a:pt x="51205" y="63913"/>
                    <a:pt x="35528" y="63913"/>
                  </a:cubicBezTo>
                  <a:cubicBezTo>
                    <a:pt x="19852" y="63913"/>
                    <a:pt x="7144" y="51205"/>
                    <a:pt x="7144" y="35528"/>
                  </a:cubicBezTo>
                  <a:cubicBezTo>
                    <a:pt x="7144" y="19852"/>
                    <a:pt x="19852" y="7144"/>
                    <a:pt x="35528" y="7144"/>
                  </a:cubicBezTo>
                  <a:cubicBezTo>
                    <a:pt x="51205" y="7144"/>
                    <a:pt x="63913" y="19852"/>
                    <a:pt x="63913" y="35528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pic>
          <p:nvPicPr>
            <p:cNvPr id="33" name="Рисунок 32"/>
            <p:cNvPicPr>
              <a:picLocks noChangeAspect="1"/>
            </p:cNvPicPr>
            <p:nvPr/>
          </p:nvPicPr>
          <p:blipFill rotWithShape="1">
            <a:blip r:embed="rId4"/>
            <a:stretch/>
          </p:blipFill>
          <p:spPr bwMode="auto">
            <a:xfrm>
              <a:off x="6210967" y="1694212"/>
              <a:ext cx="57150" cy="47625"/>
            </a:xfrm>
            <a:custGeom>
              <a:avLst/>
              <a:gdLst>
                <a:gd name="connsiteX0" fmla="*/ 0 w 57150"/>
                <a:gd name="connsiteY0" fmla="*/ 0 h 47625"/>
                <a:gd name="connsiteX1" fmla="*/ 57150 w 57150"/>
                <a:gd name="connsiteY1" fmla="*/ 0 h 47625"/>
                <a:gd name="connsiteX2" fmla="*/ 57150 w 57150"/>
                <a:gd name="connsiteY2" fmla="*/ 57150 h 47625"/>
                <a:gd name="connsiteX3" fmla="*/ 0 w 57150"/>
                <a:gd name="connsiteY3" fmla="*/ 571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7625" fill="norm" stroke="1" extrusionOk="0">
                  <a:moveTo>
                    <a:pt x="0" y="0"/>
                  </a:moveTo>
                  <a:lnTo>
                    <a:pt x="57150" y="0"/>
                  </a:lnTo>
                  <a:lnTo>
                    <a:pt x="57150" y="57150"/>
                  </a:lnTo>
                  <a:lnTo>
                    <a:pt x="0" y="57150"/>
                  </a:lnTo>
                  <a:close/>
                </a:path>
              </a:pathLst>
            </a:custGeom>
            <a:ln/>
          </p:spPr>
        </p:pic>
        <p:sp>
          <p:nvSpPr>
            <p:cNvPr id="34" name="Полилиния: фигура 33"/>
            <p:cNvSpPr/>
            <p:nvPr/>
          </p:nvSpPr>
          <p:spPr bwMode="auto">
            <a:xfrm>
              <a:off x="6214777" y="1697736"/>
              <a:ext cx="38100" cy="38100"/>
            </a:xfrm>
            <a:custGeom>
              <a:avLst/>
              <a:gdLst>
                <a:gd name="connsiteX0" fmla="*/ 39529 w 38100"/>
                <a:gd name="connsiteY0" fmla="*/ 23336 h 38100"/>
                <a:gd name="connsiteX1" fmla="*/ 23336 w 38100"/>
                <a:gd name="connsiteY1" fmla="*/ 39529 h 38100"/>
                <a:gd name="connsiteX2" fmla="*/ 7144 w 38100"/>
                <a:gd name="connsiteY2" fmla="*/ 23336 h 38100"/>
                <a:gd name="connsiteX3" fmla="*/ 23336 w 38100"/>
                <a:gd name="connsiteY3" fmla="*/ 7144 h 38100"/>
                <a:gd name="connsiteX4" fmla="*/ 39529 w 38100"/>
                <a:gd name="connsiteY4" fmla="*/ 23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 fill="norm" stroke="1" extrusionOk="0">
                  <a:moveTo>
                    <a:pt x="39529" y="23336"/>
                  </a:moveTo>
                  <a:cubicBezTo>
                    <a:pt x="39529" y="32279"/>
                    <a:pt x="32279" y="39529"/>
                    <a:pt x="23336" y="39529"/>
                  </a:cubicBezTo>
                  <a:cubicBezTo>
                    <a:pt x="14393" y="39529"/>
                    <a:pt x="7144" y="32279"/>
                    <a:pt x="7144" y="23336"/>
                  </a:cubicBezTo>
                  <a:cubicBezTo>
                    <a:pt x="7144" y="14393"/>
                    <a:pt x="14393" y="7144"/>
                    <a:pt x="23336" y="7144"/>
                  </a:cubicBezTo>
                  <a:cubicBezTo>
                    <a:pt x="32279" y="7144"/>
                    <a:pt x="39529" y="14393"/>
                    <a:pt x="39529" y="23336"/>
                  </a:cubicBezTo>
                  <a:close/>
                </a:path>
              </a:pathLst>
            </a:custGeom>
            <a:solidFill>
              <a:srgbClr val="0B13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Полилиния: фигура 34"/>
            <p:cNvSpPr/>
            <p:nvPr/>
          </p:nvSpPr>
          <p:spPr bwMode="auto"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 fill="norm" stroke="1" extrusionOk="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Полилиния: фигура 35"/>
            <p:cNvSpPr/>
            <p:nvPr/>
          </p:nvSpPr>
          <p:spPr bwMode="auto"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 fill="norm" stroke="1" extrusionOk="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" name="Полилиния: фигура 36"/>
            <p:cNvSpPr/>
            <p:nvPr/>
          </p:nvSpPr>
          <p:spPr bwMode="auto">
            <a:xfrm>
              <a:off x="6233635" y="1716215"/>
              <a:ext cx="19050" cy="19050"/>
            </a:xfrm>
            <a:custGeom>
              <a:avLst/>
              <a:gdLst>
                <a:gd name="connsiteX0" fmla="*/ 17240 w 19050"/>
                <a:gd name="connsiteY0" fmla="*/ 12192 h 19050"/>
                <a:gd name="connsiteX1" fmla="*/ 12192 w 19050"/>
                <a:gd name="connsiteY1" fmla="*/ 7144 h 19050"/>
                <a:gd name="connsiteX2" fmla="*/ 7144 w 19050"/>
                <a:gd name="connsiteY2" fmla="*/ 12192 h 19050"/>
                <a:gd name="connsiteX3" fmla="*/ 12192 w 19050"/>
                <a:gd name="connsiteY3" fmla="*/ 17240 h 19050"/>
                <a:gd name="connsiteX4" fmla="*/ 17240 w 19050"/>
                <a:gd name="connsiteY4" fmla="*/ 121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 fill="norm" stroke="1" extrusionOk="0">
                  <a:moveTo>
                    <a:pt x="17240" y="12192"/>
                  </a:moveTo>
                  <a:cubicBezTo>
                    <a:pt x="17240" y="9430"/>
                    <a:pt x="14954" y="7144"/>
                    <a:pt x="12192" y="7144"/>
                  </a:cubicBezTo>
                  <a:cubicBezTo>
                    <a:pt x="9430" y="7144"/>
                    <a:pt x="7144" y="9430"/>
                    <a:pt x="7144" y="12192"/>
                  </a:cubicBezTo>
                  <a:cubicBezTo>
                    <a:pt x="7144" y="14954"/>
                    <a:pt x="9430" y="17240"/>
                    <a:pt x="12192" y="17240"/>
                  </a:cubicBezTo>
                  <a:cubicBezTo>
                    <a:pt x="14954" y="17240"/>
                    <a:pt x="17240" y="14954"/>
                    <a:pt x="17240" y="12192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64626832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5156153" name="Скругленный прямоугольник 11"/>
          <p:cNvSpPr/>
          <p:nvPr/>
        </p:nvSpPr>
        <p:spPr bwMode="auto">
          <a:xfrm>
            <a:off x="401057" y="4991827"/>
            <a:ext cx="2739249" cy="1364531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886826654" name="Скругленный прямоугольник 13"/>
          <p:cNvSpPr/>
          <p:nvPr/>
        </p:nvSpPr>
        <p:spPr bwMode="auto">
          <a:xfrm>
            <a:off x="3302625" y="4991827"/>
            <a:ext cx="2739249" cy="1364531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691952151" name="Скругленный прямоугольник 14"/>
          <p:cNvSpPr/>
          <p:nvPr/>
        </p:nvSpPr>
        <p:spPr bwMode="auto">
          <a:xfrm>
            <a:off x="6204193" y="4991827"/>
            <a:ext cx="2739249" cy="1364531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413813455" name="Скругленный прямоугольник 15"/>
          <p:cNvSpPr/>
          <p:nvPr/>
        </p:nvSpPr>
        <p:spPr bwMode="auto">
          <a:xfrm>
            <a:off x="9105761" y="4991827"/>
            <a:ext cx="2739249" cy="1364531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660008206" name="Скругленный прямоугольник 9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8976967" name="Рисунок 1"/>
          <p:cNvSpPr>
            <a:spLocks noGrp="1"/>
          </p:cNvSpPr>
          <p:nvPr>
            <p:ph type="pic" sz="quarter" idx="14"/>
          </p:nvPr>
        </p:nvSpPr>
        <p:spPr bwMode="auto">
          <a:xfrm>
            <a:off x="1044995" y="1139854"/>
            <a:ext cx="1726214" cy="3657600"/>
          </a:xfrm>
          <a:prstGeom prst="rect">
            <a:avLst/>
          </a:prstGeom>
          <a:noFill/>
        </p:spPr>
      </p:sp>
      <p:sp>
        <p:nvSpPr>
          <p:cNvPr id="1997175488" name="Рисунок 2"/>
          <p:cNvSpPr>
            <a:spLocks noGrp="1"/>
          </p:cNvSpPr>
          <p:nvPr>
            <p:ph type="pic" sz="quarter" idx="15"/>
          </p:nvPr>
        </p:nvSpPr>
        <p:spPr bwMode="auto">
          <a:xfrm>
            <a:off x="3770385" y="1139854"/>
            <a:ext cx="1726214" cy="3657600"/>
          </a:xfrm>
          <a:prstGeom prst="rect">
            <a:avLst/>
          </a:prstGeom>
          <a:noFill/>
          <a:ln>
            <a:noFill/>
          </a:ln>
        </p:spPr>
      </p:sp>
      <p:sp>
        <p:nvSpPr>
          <p:cNvPr id="1025764052" name="Рисунок 3"/>
          <p:cNvSpPr>
            <a:spLocks noGrp="1"/>
          </p:cNvSpPr>
          <p:nvPr>
            <p:ph type="pic" sz="quarter" idx="16"/>
          </p:nvPr>
        </p:nvSpPr>
        <p:spPr bwMode="auto">
          <a:xfrm>
            <a:off x="6752863" y="1144729"/>
            <a:ext cx="1726214" cy="3657600"/>
          </a:xfrm>
          <a:prstGeom prst="rect">
            <a:avLst/>
          </a:prstGeom>
          <a:noFill/>
        </p:spPr>
      </p:sp>
      <p:sp>
        <p:nvSpPr>
          <p:cNvPr id="2099308084" name="Рисунок 4"/>
          <p:cNvSpPr>
            <a:spLocks noGrp="1"/>
          </p:cNvSpPr>
          <p:nvPr>
            <p:ph type="pic" sz="quarter" idx="17"/>
          </p:nvPr>
        </p:nvSpPr>
        <p:spPr bwMode="auto">
          <a:xfrm>
            <a:off x="9621936" y="1120110"/>
            <a:ext cx="1726214" cy="3657600"/>
          </a:xfrm>
          <a:prstGeom prst="rect">
            <a:avLst/>
          </a:prstGeom>
          <a:noFill/>
        </p:spPr>
      </p:sp>
      <p:sp>
        <p:nvSpPr>
          <p:cNvPr id="1741574708" name="Номер слайда 1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29</a:t>
            </a:fld>
            <a:endParaRPr lang="ru-RU"/>
          </a:p>
        </p:txBody>
      </p:sp>
      <p:sp>
        <p:nvSpPr>
          <p:cNvPr id="772812073" name="Текст 5"/>
          <p:cNvSpPr>
            <a:spLocks noGrp="1"/>
          </p:cNvSpPr>
          <p:nvPr>
            <p:ph type="body" sz="quarter" idx="18"/>
          </p:nvPr>
        </p:nvSpPr>
        <p:spPr bwMode="auto">
          <a:xfrm>
            <a:off x="449155" y="5035451"/>
            <a:ext cx="2658088" cy="1271340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accent5"/>
              </a:solidFill>
              <a:latin typeface="Montserrat"/>
            </a:endParaRPr>
          </a:p>
        </p:txBody>
      </p:sp>
      <p:sp>
        <p:nvSpPr>
          <p:cNvPr id="338416493" name="Текст 6"/>
          <p:cNvSpPr>
            <a:spLocks noGrp="1"/>
          </p:cNvSpPr>
          <p:nvPr>
            <p:ph type="body" sz="quarter" idx="19"/>
          </p:nvPr>
        </p:nvSpPr>
        <p:spPr bwMode="auto">
          <a:xfrm>
            <a:off x="3302624" y="5035451"/>
            <a:ext cx="2706185" cy="1271340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accent5"/>
              </a:solidFill>
              <a:latin typeface="Montserrat"/>
            </a:endParaRPr>
          </a:p>
        </p:txBody>
      </p:sp>
      <p:sp>
        <p:nvSpPr>
          <p:cNvPr id="1577575842" name="Текст 7"/>
          <p:cNvSpPr>
            <a:spLocks noGrp="1"/>
          </p:cNvSpPr>
          <p:nvPr>
            <p:ph type="body" sz="quarter" idx="20"/>
          </p:nvPr>
        </p:nvSpPr>
        <p:spPr bwMode="auto">
          <a:xfrm>
            <a:off x="6204192" y="5035451"/>
            <a:ext cx="2728103" cy="1271340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accent5"/>
              </a:solidFill>
              <a:latin typeface="Montserrat"/>
            </a:endParaRPr>
          </a:p>
        </p:txBody>
      </p:sp>
      <p:sp>
        <p:nvSpPr>
          <p:cNvPr id="725479120" name="Текст 8"/>
          <p:cNvSpPr>
            <a:spLocks noGrp="1"/>
          </p:cNvSpPr>
          <p:nvPr>
            <p:ph type="body" sz="quarter" idx="21"/>
          </p:nvPr>
        </p:nvSpPr>
        <p:spPr bwMode="auto">
          <a:xfrm>
            <a:off x="9116535" y="5035451"/>
            <a:ext cx="2739248" cy="1271340"/>
          </a:xfrm>
        </p:spPr>
        <p:txBody>
          <a:bodyPr/>
          <a:lstStyle/>
          <a:p>
            <a:pPr>
              <a:defRPr/>
            </a:pPr>
            <a:endParaRPr lang="ru-RU">
              <a:solidFill>
                <a:schemeClr val="accent5"/>
              </a:solidFill>
              <a:latin typeface="Montserrat"/>
            </a:endParaRPr>
          </a:p>
        </p:txBody>
      </p:sp>
      <p:grpSp>
        <p:nvGrpSpPr>
          <p:cNvPr id="229050787" name="Группа 121"/>
          <p:cNvGrpSpPr/>
          <p:nvPr/>
        </p:nvGrpSpPr>
        <p:grpSpPr bwMode="auto">
          <a:xfrm>
            <a:off x="997191" y="1096813"/>
            <a:ext cx="1821822" cy="3745203"/>
            <a:chOff x="5193506" y="1574006"/>
            <a:chExt cx="1802607" cy="3705701"/>
          </a:xfrm>
        </p:grpSpPr>
        <p:sp>
          <p:nvSpPr>
            <p:cNvPr id="123" name="Полилиния: фигура 13"/>
            <p:cNvSpPr/>
            <p:nvPr/>
          </p:nvSpPr>
          <p:spPr bwMode="auto">
            <a:xfrm>
              <a:off x="5208079" y="1574006"/>
              <a:ext cx="1781175" cy="3705225"/>
            </a:xfrm>
            <a:custGeom>
              <a:avLst/>
              <a:gdLst>
                <a:gd name="connsiteX0" fmla="*/ 1525905 w 1781175"/>
                <a:gd name="connsiteY0" fmla="*/ 7144 h 3705225"/>
                <a:gd name="connsiteX1" fmla="*/ 257461 w 1781175"/>
                <a:gd name="connsiteY1" fmla="*/ 7144 h 3705225"/>
                <a:gd name="connsiteX2" fmla="*/ 7144 w 1781175"/>
                <a:gd name="connsiteY2" fmla="*/ 257461 h 3705225"/>
                <a:gd name="connsiteX3" fmla="*/ 7144 w 1781175"/>
                <a:gd name="connsiteY3" fmla="*/ 3450050 h 3705225"/>
                <a:gd name="connsiteX4" fmla="*/ 257461 w 1781175"/>
                <a:gd name="connsiteY4" fmla="*/ 3700367 h 3705225"/>
                <a:gd name="connsiteX5" fmla="*/ 1525905 w 1781175"/>
                <a:gd name="connsiteY5" fmla="*/ 3700367 h 3705225"/>
                <a:gd name="connsiteX6" fmla="*/ 1776222 w 1781175"/>
                <a:gd name="connsiteY6" fmla="*/ 3450050 h 3705225"/>
                <a:gd name="connsiteX7" fmla="*/ 1776222 w 1781175"/>
                <a:gd name="connsiteY7" fmla="*/ 257461 h 3705225"/>
                <a:gd name="connsiteX8" fmla="*/ 1525905 w 1781175"/>
                <a:gd name="connsiteY8" fmla="*/ 7144 h 3705225"/>
                <a:gd name="connsiteX9" fmla="*/ 1751933 w 1781175"/>
                <a:gd name="connsiteY9" fmla="*/ 3441287 h 3705225"/>
                <a:gd name="connsiteX10" fmla="*/ 1517142 w 1781175"/>
                <a:gd name="connsiteY10" fmla="*/ 3676079 h 3705225"/>
                <a:gd name="connsiteX11" fmla="*/ 266224 w 1781175"/>
                <a:gd name="connsiteY11" fmla="*/ 3676079 h 3705225"/>
                <a:gd name="connsiteX12" fmla="*/ 31433 w 1781175"/>
                <a:gd name="connsiteY12" fmla="*/ 3441287 h 3705225"/>
                <a:gd name="connsiteX13" fmla="*/ 31433 w 1781175"/>
                <a:gd name="connsiteY13" fmla="*/ 266224 h 3705225"/>
                <a:gd name="connsiteX14" fmla="*/ 266224 w 1781175"/>
                <a:gd name="connsiteY14" fmla="*/ 31433 h 3705225"/>
                <a:gd name="connsiteX15" fmla="*/ 1517047 w 1781175"/>
                <a:gd name="connsiteY15" fmla="*/ 31433 h 3705225"/>
                <a:gd name="connsiteX16" fmla="*/ 1751838 w 1781175"/>
                <a:gd name="connsiteY16" fmla="*/ 266224 h 3705225"/>
                <a:gd name="connsiteX17" fmla="*/ 1751838 w 1781175"/>
                <a:gd name="connsiteY17" fmla="*/ 3441287 h 370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81175" h="3705225" fill="norm" stroke="1" extrusionOk="0">
                  <a:moveTo>
                    <a:pt x="1525905" y="7144"/>
                  </a:moveTo>
                  <a:lnTo>
                    <a:pt x="257461" y="7144"/>
                  </a:lnTo>
                  <a:cubicBezTo>
                    <a:pt x="119253" y="7144"/>
                    <a:pt x="7144" y="119253"/>
                    <a:pt x="7144" y="257461"/>
                  </a:cubicBezTo>
                  <a:lnTo>
                    <a:pt x="7144" y="3450050"/>
                  </a:lnTo>
                  <a:cubicBezTo>
                    <a:pt x="7144" y="3588258"/>
                    <a:pt x="119253" y="3700367"/>
                    <a:pt x="257461" y="3700367"/>
                  </a:cubicBezTo>
                  <a:lnTo>
                    <a:pt x="1525905" y="3700367"/>
                  </a:lnTo>
                  <a:cubicBezTo>
                    <a:pt x="1664113" y="3700367"/>
                    <a:pt x="1776222" y="3588258"/>
                    <a:pt x="1776222" y="3450050"/>
                  </a:cubicBezTo>
                  <a:lnTo>
                    <a:pt x="1776222" y="257461"/>
                  </a:lnTo>
                  <a:cubicBezTo>
                    <a:pt x="1776222" y="119253"/>
                    <a:pt x="1664113" y="7144"/>
                    <a:pt x="1525905" y="7144"/>
                  </a:cubicBezTo>
                  <a:close/>
                  <a:moveTo>
                    <a:pt x="1751933" y="3441287"/>
                  </a:moveTo>
                  <a:cubicBezTo>
                    <a:pt x="1751933" y="3570923"/>
                    <a:pt x="1646777" y="3676079"/>
                    <a:pt x="1517142" y="3676079"/>
                  </a:cubicBezTo>
                  <a:lnTo>
                    <a:pt x="266224" y="3676079"/>
                  </a:lnTo>
                  <a:cubicBezTo>
                    <a:pt x="136589" y="3676079"/>
                    <a:pt x="31433" y="3570923"/>
                    <a:pt x="31433" y="3441287"/>
                  </a:cubicBezTo>
                  <a:lnTo>
                    <a:pt x="31433" y="266224"/>
                  </a:lnTo>
                  <a:cubicBezTo>
                    <a:pt x="31433" y="136589"/>
                    <a:pt x="136589" y="31433"/>
                    <a:pt x="266224" y="31433"/>
                  </a:cubicBezTo>
                  <a:lnTo>
                    <a:pt x="1517047" y="31433"/>
                  </a:lnTo>
                  <a:cubicBezTo>
                    <a:pt x="1646682" y="31433"/>
                    <a:pt x="1751838" y="136589"/>
                    <a:pt x="1751838" y="266224"/>
                  </a:cubicBezTo>
                  <a:lnTo>
                    <a:pt x="1751838" y="344128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" name="Полилиния: фигура 14"/>
            <p:cNvSpPr/>
            <p:nvPr/>
          </p:nvSpPr>
          <p:spPr bwMode="auto">
            <a:xfrm>
              <a:off x="5274850" y="1574276"/>
              <a:ext cx="1704975" cy="295274"/>
            </a:xfrm>
            <a:custGeom>
              <a:avLst/>
              <a:gdLst>
                <a:gd name="connsiteX0" fmla="*/ 7144 w 1704975"/>
                <a:gd name="connsiteY0" fmla="*/ 93266 h 295275"/>
                <a:gd name="connsiteX1" fmla="*/ 201454 w 1704975"/>
                <a:gd name="connsiteY1" fmla="*/ 13256 h 295275"/>
                <a:gd name="connsiteX2" fmla="*/ 1404271 w 1704975"/>
                <a:gd name="connsiteY2" fmla="*/ 15637 h 295275"/>
                <a:gd name="connsiteX3" fmla="*/ 1703832 w 1704975"/>
                <a:gd name="connsiteY3" fmla="*/ 292815 h 295275"/>
                <a:gd name="connsiteX4" fmla="*/ 1602772 w 1704975"/>
                <a:gd name="connsiteY4" fmla="*/ 64596 h 295275"/>
                <a:gd name="connsiteX5" fmla="*/ 1423987 w 1704975"/>
                <a:gd name="connsiteY5" fmla="*/ 8874 h 295275"/>
                <a:gd name="connsiteX6" fmla="*/ 202787 w 1704975"/>
                <a:gd name="connsiteY6" fmla="*/ 8874 h 295275"/>
                <a:gd name="connsiteX7" fmla="*/ 7144 w 1704975"/>
                <a:gd name="connsiteY7" fmla="*/ 93266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 fill="norm" stroke="1" extrusionOk="0">
                  <a:moveTo>
                    <a:pt x="7144" y="93266"/>
                  </a:moveTo>
                  <a:cubicBezTo>
                    <a:pt x="58103" y="47736"/>
                    <a:pt x="124015" y="12303"/>
                    <a:pt x="201454" y="13256"/>
                  </a:cubicBezTo>
                  <a:lnTo>
                    <a:pt x="1404271" y="15637"/>
                  </a:lnTo>
                  <a:cubicBezTo>
                    <a:pt x="1560767" y="25067"/>
                    <a:pt x="1698498" y="110697"/>
                    <a:pt x="1703832" y="292815"/>
                  </a:cubicBezTo>
                  <a:cubicBezTo>
                    <a:pt x="1703832" y="312912"/>
                    <a:pt x="1714595" y="140319"/>
                    <a:pt x="1602772" y="64596"/>
                  </a:cubicBezTo>
                  <a:cubicBezTo>
                    <a:pt x="1549622" y="26496"/>
                    <a:pt x="1471136" y="9827"/>
                    <a:pt x="1423987" y="8874"/>
                  </a:cubicBezTo>
                  <a:cubicBezTo>
                    <a:pt x="1346740" y="7446"/>
                    <a:pt x="327660" y="5826"/>
                    <a:pt x="202787" y="8874"/>
                  </a:cubicBezTo>
                  <a:cubicBezTo>
                    <a:pt x="98203" y="11446"/>
                    <a:pt x="49149" y="53642"/>
                    <a:pt x="7144" y="93266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5" name="Полилиния: фигура 15"/>
            <p:cNvSpPr/>
            <p:nvPr/>
          </p:nvSpPr>
          <p:spPr bwMode="auto">
            <a:xfrm>
              <a:off x="5232368" y="1598295"/>
              <a:ext cx="1733550" cy="3657600"/>
            </a:xfrm>
            <a:custGeom>
              <a:avLst/>
              <a:gdLst>
                <a:gd name="connsiteX0" fmla="*/ 1492758 w 1733550"/>
                <a:gd name="connsiteY0" fmla="*/ 7144 h 3657600"/>
                <a:gd name="connsiteX1" fmla="*/ 241935 w 1733550"/>
                <a:gd name="connsiteY1" fmla="*/ 7144 h 3657600"/>
                <a:gd name="connsiteX2" fmla="*/ 7144 w 1733550"/>
                <a:gd name="connsiteY2" fmla="*/ 241935 h 3657600"/>
                <a:gd name="connsiteX3" fmla="*/ 7144 w 1733550"/>
                <a:gd name="connsiteY3" fmla="*/ 3416999 h 3657600"/>
                <a:gd name="connsiteX4" fmla="*/ 241935 w 1733550"/>
                <a:gd name="connsiteY4" fmla="*/ 3651790 h 3657600"/>
                <a:gd name="connsiteX5" fmla="*/ 1492758 w 1733550"/>
                <a:gd name="connsiteY5" fmla="*/ 3651790 h 3657600"/>
                <a:gd name="connsiteX6" fmla="*/ 1727549 w 1733550"/>
                <a:gd name="connsiteY6" fmla="*/ 3416999 h 3657600"/>
                <a:gd name="connsiteX7" fmla="*/ 1727549 w 1733550"/>
                <a:gd name="connsiteY7" fmla="*/ 241935 h 3657600"/>
                <a:gd name="connsiteX8" fmla="*/ 1492758 w 1733550"/>
                <a:gd name="connsiteY8" fmla="*/ 7144 h 3657600"/>
                <a:gd name="connsiteX9" fmla="*/ 1715357 w 1733550"/>
                <a:gd name="connsiteY9" fmla="*/ 3409950 h 3657600"/>
                <a:gd name="connsiteX10" fmla="*/ 1485614 w 1733550"/>
                <a:gd name="connsiteY10" fmla="*/ 3639693 h 3657600"/>
                <a:gd name="connsiteX11" fmla="*/ 248984 w 1733550"/>
                <a:gd name="connsiteY11" fmla="*/ 3639693 h 3657600"/>
                <a:gd name="connsiteX12" fmla="*/ 19241 w 1733550"/>
                <a:gd name="connsiteY12" fmla="*/ 3409950 h 3657600"/>
                <a:gd name="connsiteX13" fmla="*/ 19241 w 1733550"/>
                <a:gd name="connsiteY13" fmla="*/ 248984 h 3657600"/>
                <a:gd name="connsiteX14" fmla="*/ 248984 w 1733550"/>
                <a:gd name="connsiteY14" fmla="*/ 19336 h 3657600"/>
                <a:gd name="connsiteX15" fmla="*/ 1485710 w 1733550"/>
                <a:gd name="connsiteY15" fmla="*/ 19336 h 3657600"/>
                <a:gd name="connsiteX16" fmla="*/ 1715452 w 1733550"/>
                <a:gd name="connsiteY16" fmla="*/ 249079 h 3657600"/>
                <a:gd name="connsiteX17" fmla="*/ 1715452 w 1733550"/>
                <a:gd name="connsiteY17" fmla="*/ 3409950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33550" h="3657600" fill="norm" stroke="1" extrusionOk="0">
                  <a:moveTo>
                    <a:pt x="1492758" y="7144"/>
                  </a:moveTo>
                  <a:lnTo>
                    <a:pt x="241935" y="7144"/>
                  </a:lnTo>
                  <a:cubicBezTo>
                    <a:pt x="112300" y="7144"/>
                    <a:pt x="7144" y="112300"/>
                    <a:pt x="7144" y="241935"/>
                  </a:cubicBezTo>
                  <a:lnTo>
                    <a:pt x="7144" y="3416999"/>
                  </a:lnTo>
                  <a:cubicBezTo>
                    <a:pt x="7144" y="3546634"/>
                    <a:pt x="112300" y="3651790"/>
                    <a:pt x="241935" y="3651790"/>
                  </a:cubicBezTo>
                  <a:lnTo>
                    <a:pt x="1492758" y="3651790"/>
                  </a:lnTo>
                  <a:cubicBezTo>
                    <a:pt x="1622393" y="3651790"/>
                    <a:pt x="1727549" y="3546634"/>
                    <a:pt x="1727549" y="3416999"/>
                  </a:cubicBezTo>
                  <a:lnTo>
                    <a:pt x="1727549" y="241935"/>
                  </a:lnTo>
                  <a:cubicBezTo>
                    <a:pt x="1727549" y="112300"/>
                    <a:pt x="1622393" y="7144"/>
                    <a:pt x="1492758" y="7144"/>
                  </a:cubicBezTo>
                  <a:close/>
                  <a:moveTo>
                    <a:pt x="1715357" y="3409950"/>
                  </a:moveTo>
                  <a:cubicBezTo>
                    <a:pt x="1715357" y="3536823"/>
                    <a:pt x="1612487" y="3639693"/>
                    <a:pt x="1485614" y="3639693"/>
                  </a:cubicBezTo>
                  <a:lnTo>
                    <a:pt x="248984" y="3639693"/>
                  </a:lnTo>
                  <a:cubicBezTo>
                    <a:pt x="122111" y="3639693"/>
                    <a:pt x="19241" y="3536823"/>
                    <a:pt x="19241" y="3409950"/>
                  </a:cubicBezTo>
                  <a:lnTo>
                    <a:pt x="19241" y="248984"/>
                  </a:lnTo>
                  <a:cubicBezTo>
                    <a:pt x="19241" y="122111"/>
                    <a:pt x="122111" y="19336"/>
                    <a:pt x="248984" y="19336"/>
                  </a:cubicBezTo>
                  <a:lnTo>
                    <a:pt x="1485710" y="19336"/>
                  </a:lnTo>
                  <a:cubicBezTo>
                    <a:pt x="1612583" y="19336"/>
                    <a:pt x="1715452" y="122206"/>
                    <a:pt x="1715452" y="249079"/>
                  </a:cubicBezTo>
                  <a:lnTo>
                    <a:pt x="1715452" y="3409950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6" name="Полилиния: фигура 16"/>
            <p:cNvSpPr/>
            <p:nvPr/>
          </p:nvSpPr>
          <p:spPr bwMode="auto">
            <a:xfrm>
              <a:off x="5231225" y="1597057"/>
              <a:ext cx="1733550" cy="3657600"/>
            </a:xfrm>
            <a:custGeom>
              <a:avLst/>
              <a:gdLst>
                <a:gd name="connsiteX0" fmla="*/ 1493996 w 1733550"/>
                <a:gd name="connsiteY0" fmla="*/ 3654266 h 3657600"/>
                <a:gd name="connsiteX1" fmla="*/ 243078 w 1733550"/>
                <a:gd name="connsiteY1" fmla="*/ 3654266 h 3657600"/>
                <a:gd name="connsiteX2" fmla="*/ 7144 w 1733550"/>
                <a:gd name="connsiteY2" fmla="*/ 3418237 h 3657600"/>
                <a:gd name="connsiteX3" fmla="*/ 7144 w 1733550"/>
                <a:gd name="connsiteY3" fmla="*/ 243173 h 3657600"/>
                <a:gd name="connsiteX4" fmla="*/ 243078 w 1733550"/>
                <a:gd name="connsiteY4" fmla="*/ 7144 h 3657600"/>
                <a:gd name="connsiteX5" fmla="*/ 1493996 w 1733550"/>
                <a:gd name="connsiteY5" fmla="*/ 7144 h 3657600"/>
                <a:gd name="connsiteX6" fmla="*/ 1729931 w 1733550"/>
                <a:gd name="connsiteY6" fmla="*/ 243078 h 3657600"/>
                <a:gd name="connsiteX7" fmla="*/ 1729931 w 1733550"/>
                <a:gd name="connsiteY7" fmla="*/ 3418142 h 3657600"/>
                <a:gd name="connsiteX8" fmla="*/ 1493996 w 1733550"/>
                <a:gd name="connsiteY8" fmla="*/ 3654171 h 3657600"/>
                <a:gd name="connsiteX9" fmla="*/ 243078 w 1733550"/>
                <a:gd name="connsiteY9" fmla="*/ 9525 h 3657600"/>
                <a:gd name="connsiteX10" fmla="*/ 9430 w 1733550"/>
                <a:gd name="connsiteY10" fmla="*/ 243173 h 3657600"/>
                <a:gd name="connsiteX11" fmla="*/ 9430 w 1733550"/>
                <a:gd name="connsiteY11" fmla="*/ 3418237 h 3657600"/>
                <a:gd name="connsiteX12" fmla="*/ 242983 w 1733550"/>
                <a:gd name="connsiteY12" fmla="*/ 3651885 h 3657600"/>
                <a:gd name="connsiteX13" fmla="*/ 1493901 w 1733550"/>
                <a:gd name="connsiteY13" fmla="*/ 3651885 h 3657600"/>
                <a:gd name="connsiteX14" fmla="*/ 1727454 w 1733550"/>
                <a:gd name="connsiteY14" fmla="*/ 3418237 h 3657600"/>
                <a:gd name="connsiteX15" fmla="*/ 1727454 w 1733550"/>
                <a:gd name="connsiteY15" fmla="*/ 243173 h 3657600"/>
                <a:gd name="connsiteX16" fmla="*/ 1493901 w 1733550"/>
                <a:gd name="connsiteY16" fmla="*/ 9620 h 3657600"/>
                <a:gd name="connsiteX17" fmla="*/ 243078 w 1733550"/>
                <a:gd name="connsiteY17" fmla="*/ 9620 h 3657600"/>
                <a:gd name="connsiteX18" fmla="*/ 1486853 w 1733550"/>
                <a:gd name="connsiteY18" fmla="*/ 3642074 h 3657600"/>
                <a:gd name="connsiteX19" fmla="*/ 250127 w 1733550"/>
                <a:gd name="connsiteY19" fmla="*/ 3642074 h 3657600"/>
                <a:gd name="connsiteX20" fmla="*/ 19241 w 1733550"/>
                <a:gd name="connsiteY20" fmla="*/ 3411188 h 3657600"/>
                <a:gd name="connsiteX21" fmla="*/ 19241 w 1733550"/>
                <a:gd name="connsiteY21" fmla="*/ 250222 h 3657600"/>
                <a:gd name="connsiteX22" fmla="*/ 250127 w 1733550"/>
                <a:gd name="connsiteY22" fmla="*/ 19336 h 3657600"/>
                <a:gd name="connsiteX23" fmla="*/ 1486853 w 1733550"/>
                <a:gd name="connsiteY23" fmla="*/ 19336 h 3657600"/>
                <a:gd name="connsiteX24" fmla="*/ 1717739 w 1733550"/>
                <a:gd name="connsiteY24" fmla="*/ 250222 h 3657600"/>
                <a:gd name="connsiteX25" fmla="*/ 1717739 w 1733550"/>
                <a:gd name="connsiteY25" fmla="*/ 3411093 h 3657600"/>
                <a:gd name="connsiteX26" fmla="*/ 1486853 w 1733550"/>
                <a:gd name="connsiteY26" fmla="*/ 3641979 h 3657600"/>
                <a:gd name="connsiteX27" fmla="*/ 250127 w 1733550"/>
                <a:gd name="connsiteY27" fmla="*/ 21717 h 3657600"/>
                <a:gd name="connsiteX28" fmla="*/ 21622 w 1733550"/>
                <a:gd name="connsiteY28" fmla="*/ 250222 h 3657600"/>
                <a:gd name="connsiteX29" fmla="*/ 21622 w 1733550"/>
                <a:gd name="connsiteY29" fmla="*/ 3411093 h 3657600"/>
                <a:gd name="connsiteX30" fmla="*/ 250127 w 1733550"/>
                <a:gd name="connsiteY30" fmla="*/ 3639598 h 3657600"/>
                <a:gd name="connsiteX31" fmla="*/ 1486853 w 1733550"/>
                <a:gd name="connsiteY31" fmla="*/ 3639598 h 3657600"/>
                <a:gd name="connsiteX32" fmla="*/ 1715357 w 1733550"/>
                <a:gd name="connsiteY32" fmla="*/ 3411093 h 3657600"/>
                <a:gd name="connsiteX33" fmla="*/ 1715357 w 1733550"/>
                <a:gd name="connsiteY33" fmla="*/ 250222 h 3657600"/>
                <a:gd name="connsiteX34" fmla="*/ 1486853 w 1733550"/>
                <a:gd name="connsiteY34" fmla="*/ 21717 h 3657600"/>
                <a:gd name="connsiteX35" fmla="*/ 250127 w 1733550"/>
                <a:gd name="connsiteY35" fmla="*/ 21717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33550" h="3657600" fill="norm" stroke="1" extrusionOk="0">
                  <a:moveTo>
                    <a:pt x="1493996" y="3654266"/>
                  </a:moveTo>
                  <a:lnTo>
                    <a:pt x="243078" y="3654266"/>
                  </a:lnTo>
                  <a:cubicBezTo>
                    <a:pt x="112967" y="3654266"/>
                    <a:pt x="7144" y="3548444"/>
                    <a:pt x="7144" y="3418237"/>
                  </a:cubicBezTo>
                  <a:lnTo>
                    <a:pt x="7144" y="243173"/>
                  </a:lnTo>
                  <a:cubicBezTo>
                    <a:pt x="7049" y="113062"/>
                    <a:pt x="112967" y="7144"/>
                    <a:pt x="243078" y="7144"/>
                  </a:cubicBezTo>
                  <a:lnTo>
                    <a:pt x="1493996" y="7144"/>
                  </a:lnTo>
                  <a:cubicBezTo>
                    <a:pt x="1624108" y="7144"/>
                    <a:pt x="1729931" y="112967"/>
                    <a:pt x="1729931" y="243078"/>
                  </a:cubicBezTo>
                  <a:lnTo>
                    <a:pt x="1729931" y="3418142"/>
                  </a:lnTo>
                  <a:cubicBezTo>
                    <a:pt x="1729931" y="3548253"/>
                    <a:pt x="1624108" y="3654171"/>
                    <a:pt x="1493996" y="3654171"/>
                  </a:cubicBezTo>
                  <a:close/>
                  <a:moveTo>
                    <a:pt x="243078" y="9525"/>
                  </a:moveTo>
                  <a:cubicBezTo>
                    <a:pt x="114300" y="9525"/>
                    <a:pt x="9430" y="114395"/>
                    <a:pt x="9430" y="243173"/>
                  </a:cubicBezTo>
                  <a:lnTo>
                    <a:pt x="9430" y="3418237"/>
                  </a:lnTo>
                  <a:cubicBezTo>
                    <a:pt x="9430" y="3547015"/>
                    <a:pt x="114205" y="3651885"/>
                    <a:pt x="242983" y="3651885"/>
                  </a:cubicBezTo>
                  <a:lnTo>
                    <a:pt x="1493901" y="3651885"/>
                  </a:lnTo>
                  <a:cubicBezTo>
                    <a:pt x="1622679" y="3651885"/>
                    <a:pt x="1727454" y="3547110"/>
                    <a:pt x="1727454" y="3418237"/>
                  </a:cubicBezTo>
                  <a:lnTo>
                    <a:pt x="1727454" y="243173"/>
                  </a:lnTo>
                  <a:cubicBezTo>
                    <a:pt x="1727454" y="114395"/>
                    <a:pt x="1622679" y="9620"/>
                    <a:pt x="1493901" y="9620"/>
                  </a:cubicBezTo>
                  <a:lnTo>
                    <a:pt x="243078" y="9620"/>
                  </a:lnTo>
                  <a:close/>
                  <a:moveTo>
                    <a:pt x="1486853" y="3642074"/>
                  </a:moveTo>
                  <a:lnTo>
                    <a:pt x="250127" y="3642074"/>
                  </a:lnTo>
                  <a:cubicBezTo>
                    <a:pt x="122777" y="3642074"/>
                    <a:pt x="19241" y="3538442"/>
                    <a:pt x="19241" y="3411188"/>
                  </a:cubicBezTo>
                  <a:lnTo>
                    <a:pt x="19241" y="250222"/>
                  </a:lnTo>
                  <a:cubicBezTo>
                    <a:pt x="19241" y="122968"/>
                    <a:pt x="122873" y="19336"/>
                    <a:pt x="250127" y="19336"/>
                  </a:cubicBezTo>
                  <a:lnTo>
                    <a:pt x="1486853" y="19336"/>
                  </a:lnTo>
                  <a:cubicBezTo>
                    <a:pt x="1614202" y="19336"/>
                    <a:pt x="1717739" y="122968"/>
                    <a:pt x="1717739" y="250222"/>
                  </a:cubicBezTo>
                  <a:lnTo>
                    <a:pt x="1717739" y="3411093"/>
                  </a:lnTo>
                  <a:cubicBezTo>
                    <a:pt x="1717739" y="3538442"/>
                    <a:pt x="1614107" y="3641979"/>
                    <a:pt x="1486853" y="3641979"/>
                  </a:cubicBezTo>
                  <a:close/>
                  <a:moveTo>
                    <a:pt x="250127" y="21717"/>
                  </a:moveTo>
                  <a:cubicBezTo>
                    <a:pt x="124111" y="21717"/>
                    <a:pt x="21622" y="124206"/>
                    <a:pt x="21622" y="250222"/>
                  </a:cubicBezTo>
                  <a:lnTo>
                    <a:pt x="21622" y="3411093"/>
                  </a:lnTo>
                  <a:cubicBezTo>
                    <a:pt x="21622" y="3537109"/>
                    <a:pt x="124111" y="3639598"/>
                    <a:pt x="250127" y="3639598"/>
                  </a:cubicBezTo>
                  <a:lnTo>
                    <a:pt x="1486853" y="3639598"/>
                  </a:lnTo>
                  <a:cubicBezTo>
                    <a:pt x="1612868" y="3639598"/>
                    <a:pt x="1715357" y="3537109"/>
                    <a:pt x="1715357" y="3411093"/>
                  </a:cubicBezTo>
                  <a:lnTo>
                    <a:pt x="1715357" y="250222"/>
                  </a:lnTo>
                  <a:cubicBezTo>
                    <a:pt x="1715357" y="124206"/>
                    <a:pt x="1612868" y="21717"/>
                    <a:pt x="1486853" y="21717"/>
                  </a:cubicBezTo>
                  <a:lnTo>
                    <a:pt x="250127" y="2171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7" name="Полилиния: фигура 17"/>
            <p:cNvSpPr/>
            <p:nvPr/>
          </p:nvSpPr>
          <p:spPr bwMode="auto">
            <a:xfrm>
              <a:off x="5274850" y="4979578"/>
              <a:ext cx="1704975" cy="295274"/>
            </a:xfrm>
            <a:custGeom>
              <a:avLst/>
              <a:gdLst>
                <a:gd name="connsiteX0" fmla="*/ 7144 w 1704975"/>
                <a:gd name="connsiteY0" fmla="*/ 208404 h 295275"/>
                <a:gd name="connsiteX1" fmla="*/ 201454 w 1704975"/>
                <a:gd name="connsiteY1" fmla="*/ 288318 h 295275"/>
                <a:gd name="connsiteX2" fmla="*/ 1404271 w 1704975"/>
                <a:gd name="connsiteY2" fmla="*/ 285937 h 295275"/>
                <a:gd name="connsiteX3" fmla="*/ 1703832 w 1704975"/>
                <a:gd name="connsiteY3" fmla="*/ 8760 h 295275"/>
                <a:gd name="connsiteX4" fmla="*/ 1602772 w 1704975"/>
                <a:gd name="connsiteY4" fmla="*/ 236979 h 295275"/>
                <a:gd name="connsiteX5" fmla="*/ 1423987 w 1704975"/>
                <a:gd name="connsiteY5" fmla="*/ 292700 h 295275"/>
                <a:gd name="connsiteX6" fmla="*/ 202787 w 1704975"/>
                <a:gd name="connsiteY6" fmla="*/ 292700 h 295275"/>
                <a:gd name="connsiteX7" fmla="*/ 7144 w 1704975"/>
                <a:gd name="connsiteY7" fmla="*/ 20840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 fill="norm" stroke="1" extrusionOk="0">
                  <a:moveTo>
                    <a:pt x="7144" y="208404"/>
                  </a:moveTo>
                  <a:cubicBezTo>
                    <a:pt x="58103" y="253933"/>
                    <a:pt x="124015" y="289366"/>
                    <a:pt x="201454" y="288318"/>
                  </a:cubicBezTo>
                  <a:lnTo>
                    <a:pt x="1404271" y="285937"/>
                  </a:lnTo>
                  <a:cubicBezTo>
                    <a:pt x="1560767" y="276507"/>
                    <a:pt x="1698498" y="190878"/>
                    <a:pt x="1703832" y="8760"/>
                  </a:cubicBezTo>
                  <a:cubicBezTo>
                    <a:pt x="1703832" y="-11338"/>
                    <a:pt x="1714595" y="161255"/>
                    <a:pt x="1602772" y="236979"/>
                  </a:cubicBezTo>
                  <a:cubicBezTo>
                    <a:pt x="1549622" y="275079"/>
                    <a:pt x="1471136" y="291748"/>
                    <a:pt x="1423987" y="292700"/>
                  </a:cubicBezTo>
                  <a:cubicBezTo>
                    <a:pt x="1346740" y="294129"/>
                    <a:pt x="327660" y="295748"/>
                    <a:pt x="202787" y="292700"/>
                  </a:cubicBezTo>
                  <a:cubicBezTo>
                    <a:pt x="98203" y="290128"/>
                    <a:pt x="49054" y="247932"/>
                    <a:pt x="7144" y="208404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8" name="Полилиния: фигура 18"/>
            <p:cNvSpPr/>
            <p:nvPr/>
          </p:nvSpPr>
          <p:spPr bwMode="auto">
            <a:xfrm>
              <a:off x="6977063" y="2346579"/>
              <a:ext cx="19050" cy="400050"/>
            </a:xfrm>
            <a:custGeom>
              <a:avLst/>
              <a:gdLst>
                <a:gd name="connsiteX0" fmla="*/ 7144 w 19050"/>
                <a:gd name="connsiteY0" fmla="*/ 7144 h 400050"/>
                <a:gd name="connsiteX1" fmla="*/ 12763 w 19050"/>
                <a:gd name="connsiteY1" fmla="*/ 7144 h 400050"/>
                <a:gd name="connsiteX2" fmla="*/ 12763 w 19050"/>
                <a:gd name="connsiteY2" fmla="*/ 402241 h 400050"/>
                <a:gd name="connsiteX3" fmla="*/ 7144 w 19050"/>
                <a:gd name="connsiteY3" fmla="*/ 40224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400050" fill="norm" stroke="1" extrusionOk="0">
                  <a:moveTo>
                    <a:pt x="7144" y="7144"/>
                  </a:moveTo>
                  <a:lnTo>
                    <a:pt x="12763" y="7144"/>
                  </a:lnTo>
                  <a:lnTo>
                    <a:pt x="12763" y="402241"/>
                  </a:lnTo>
                  <a:lnTo>
                    <a:pt x="7144" y="40224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9" name="Полилиния: фигура 19"/>
            <p:cNvSpPr/>
            <p:nvPr/>
          </p:nvSpPr>
          <p:spPr bwMode="auto">
            <a:xfrm>
              <a:off x="6982778" y="2346674"/>
              <a:ext cx="9525" cy="400050"/>
            </a:xfrm>
            <a:custGeom>
              <a:avLst/>
              <a:gdLst>
                <a:gd name="connsiteX0" fmla="*/ 7144 w 9525"/>
                <a:gd name="connsiteY0" fmla="*/ 402145 h 400050"/>
                <a:gd name="connsiteX1" fmla="*/ 7144 w 9525"/>
                <a:gd name="connsiteY1" fmla="*/ 7144 h 400050"/>
                <a:gd name="connsiteX2" fmla="*/ 10001 w 9525"/>
                <a:gd name="connsiteY2" fmla="*/ 10573 h 400050"/>
                <a:gd name="connsiteX3" fmla="*/ 10001 w 9525"/>
                <a:gd name="connsiteY3" fmla="*/ 398717 h 400050"/>
                <a:gd name="connsiteX4" fmla="*/ 7144 w 9525"/>
                <a:gd name="connsiteY4" fmla="*/ 40214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400050" fill="norm" stroke="1" extrusionOk="0">
                  <a:moveTo>
                    <a:pt x="7144" y="402145"/>
                  </a:moveTo>
                  <a:lnTo>
                    <a:pt x="7144" y="7144"/>
                  </a:lnTo>
                  <a:lnTo>
                    <a:pt x="10001" y="10573"/>
                  </a:lnTo>
                  <a:cubicBezTo>
                    <a:pt x="8572" y="38862"/>
                    <a:pt x="8668" y="370522"/>
                    <a:pt x="10001" y="398717"/>
                  </a:cubicBezTo>
                  <a:lnTo>
                    <a:pt x="7144" y="40214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0" name="Полилиния: фигура 20"/>
            <p:cNvSpPr/>
            <p:nvPr/>
          </p:nvSpPr>
          <p:spPr bwMode="auto">
            <a:xfrm>
              <a:off x="5196363" y="2346579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1" name="Полилиния: фигура 21"/>
            <p:cNvSpPr/>
            <p:nvPr/>
          </p:nvSpPr>
          <p:spPr bwMode="auto">
            <a:xfrm>
              <a:off x="5193506" y="2346674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 fill="norm" stroke="1" extrusionOk="0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2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2" name="Полилиния: фигура 22"/>
            <p:cNvSpPr/>
            <p:nvPr/>
          </p:nvSpPr>
          <p:spPr bwMode="auto">
            <a:xfrm>
              <a:off x="5201984" y="2346674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" name="Полилиния: фигура 23"/>
            <p:cNvSpPr/>
            <p:nvPr/>
          </p:nvSpPr>
          <p:spPr bwMode="auto">
            <a:xfrm>
              <a:off x="5196364" y="2679572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4" name="Полилиния: фигура 24"/>
            <p:cNvSpPr/>
            <p:nvPr/>
          </p:nvSpPr>
          <p:spPr bwMode="auto">
            <a:xfrm>
              <a:off x="5193506" y="2679668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 fill="norm" stroke="1" extrusionOk="0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3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" name="Полилиния: фигура 25"/>
            <p:cNvSpPr/>
            <p:nvPr/>
          </p:nvSpPr>
          <p:spPr bwMode="auto">
            <a:xfrm>
              <a:off x="5201984" y="2679572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6" name="Полилиния: фигура 26"/>
            <p:cNvSpPr/>
            <p:nvPr/>
          </p:nvSpPr>
          <p:spPr bwMode="auto">
            <a:xfrm>
              <a:off x="5196364" y="2032159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2764 w 19050"/>
                <a:gd name="connsiteY1" fmla="*/ 7144 h 152400"/>
                <a:gd name="connsiteX2" fmla="*/ 12764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 fill="norm" stroke="1" extrusionOk="0">
                  <a:moveTo>
                    <a:pt x="7144" y="7144"/>
                  </a:moveTo>
                  <a:lnTo>
                    <a:pt x="12764" y="7144"/>
                  </a:lnTo>
                  <a:lnTo>
                    <a:pt x="12764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3B3B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7" name="Полилиния: фигура 27"/>
            <p:cNvSpPr/>
            <p:nvPr/>
          </p:nvSpPr>
          <p:spPr bwMode="auto">
            <a:xfrm>
              <a:off x="5193506" y="2032254"/>
              <a:ext cx="9525" cy="152400"/>
            </a:xfrm>
            <a:custGeom>
              <a:avLst/>
              <a:gdLst>
                <a:gd name="connsiteX0" fmla="*/ 10001 w 9525"/>
                <a:gd name="connsiteY0" fmla="*/ 151162 h 152400"/>
                <a:gd name="connsiteX1" fmla="*/ 10001 w 9525"/>
                <a:gd name="connsiteY1" fmla="*/ 7144 h 152400"/>
                <a:gd name="connsiteX2" fmla="*/ 7144 w 9525"/>
                <a:gd name="connsiteY2" fmla="*/ 10573 h 152400"/>
                <a:gd name="connsiteX3" fmla="*/ 7144 w 9525"/>
                <a:gd name="connsiteY3" fmla="*/ 147733 h 152400"/>
                <a:gd name="connsiteX4" fmla="*/ 10001 w 9525"/>
                <a:gd name="connsiteY4" fmla="*/ 15116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52400" fill="norm" stroke="1" extrusionOk="0">
                  <a:moveTo>
                    <a:pt x="10001" y="151162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119539"/>
                    <a:pt x="7144" y="147733"/>
                  </a:cubicBezTo>
                  <a:lnTo>
                    <a:pt x="10001" y="151162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8" name="Полилиния: фигура 28"/>
            <p:cNvSpPr/>
            <p:nvPr/>
          </p:nvSpPr>
          <p:spPr bwMode="auto">
            <a:xfrm>
              <a:off x="5201984" y="2032254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3240 w 19050"/>
                <a:gd name="connsiteY1" fmla="*/ 7144 h 152400"/>
                <a:gd name="connsiteX2" fmla="*/ 13240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 fill="norm" stroke="1" extrusionOk="0">
                  <a:moveTo>
                    <a:pt x="7144" y="7144"/>
                  </a:moveTo>
                  <a:lnTo>
                    <a:pt x="13240" y="7144"/>
                  </a:lnTo>
                  <a:lnTo>
                    <a:pt x="13240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9" name="Полилиния: фигура 29"/>
            <p:cNvSpPr/>
            <p:nvPr/>
          </p:nvSpPr>
          <p:spPr bwMode="auto">
            <a:xfrm>
              <a:off x="5989398" y="5260657"/>
              <a:ext cx="219074" cy="19050"/>
            </a:xfrm>
            <a:custGeom>
              <a:avLst/>
              <a:gdLst>
                <a:gd name="connsiteX0" fmla="*/ 197851 w 219075"/>
                <a:gd name="connsiteY0" fmla="*/ 7144 h 19050"/>
                <a:gd name="connsiteX1" fmla="*/ 22782 w 219075"/>
                <a:gd name="connsiteY1" fmla="*/ 7144 h 19050"/>
                <a:gd name="connsiteX2" fmla="*/ 15162 w 219075"/>
                <a:gd name="connsiteY2" fmla="*/ 8192 h 19050"/>
                <a:gd name="connsiteX3" fmla="*/ 7446 w 219075"/>
                <a:gd name="connsiteY3" fmla="*/ 11525 h 19050"/>
                <a:gd name="connsiteX4" fmla="*/ 15066 w 219075"/>
                <a:gd name="connsiteY4" fmla="*/ 13430 h 19050"/>
                <a:gd name="connsiteX5" fmla="*/ 205662 w 219075"/>
                <a:gd name="connsiteY5" fmla="*/ 13430 h 19050"/>
                <a:gd name="connsiteX6" fmla="*/ 213282 w 219075"/>
                <a:gd name="connsiteY6" fmla="*/ 11525 h 19050"/>
                <a:gd name="connsiteX7" fmla="*/ 205566 w 219075"/>
                <a:gd name="connsiteY7" fmla="*/ 8192 h 19050"/>
                <a:gd name="connsiteX8" fmla="*/ 197946 w 219075"/>
                <a:gd name="connsiteY8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9050" fill="norm" stroke="1" extrusionOk="0">
                  <a:moveTo>
                    <a:pt x="197851" y="7144"/>
                  </a:moveTo>
                  <a:lnTo>
                    <a:pt x="22782" y="7144"/>
                  </a:lnTo>
                  <a:cubicBezTo>
                    <a:pt x="19257" y="7144"/>
                    <a:pt x="16114" y="7620"/>
                    <a:pt x="15162" y="8192"/>
                  </a:cubicBezTo>
                  <a:lnTo>
                    <a:pt x="7446" y="11525"/>
                  </a:lnTo>
                  <a:cubicBezTo>
                    <a:pt x="6018" y="12478"/>
                    <a:pt x="9828" y="13430"/>
                    <a:pt x="15066" y="13430"/>
                  </a:cubicBezTo>
                  <a:lnTo>
                    <a:pt x="205662" y="13430"/>
                  </a:lnTo>
                  <a:cubicBezTo>
                    <a:pt x="210900" y="13430"/>
                    <a:pt x="214710" y="12478"/>
                    <a:pt x="213282" y="11525"/>
                  </a:cubicBezTo>
                  <a:lnTo>
                    <a:pt x="205566" y="8192"/>
                  </a:lnTo>
                  <a:cubicBezTo>
                    <a:pt x="204614" y="7525"/>
                    <a:pt x="201471" y="7144"/>
                    <a:pt x="197946" y="714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0" name="Полилиния: фигура 30"/>
            <p:cNvSpPr/>
            <p:nvPr/>
          </p:nvSpPr>
          <p:spPr bwMode="auto">
            <a:xfrm>
              <a:off x="5865400" y="1648968"/>
              <a:ext cx="457200" cy="142875"/>
            </a:xfrm>
            <a:custGeom>
              <a:avLst/>
              <a:gdLst>
                <a:gd name="connsiteX0" fmla="*/ 390620 w 457200"/>
                <a:gd name="connsiteY0" fmla="*/ 136970 h 142875"/>
                <a:gd name="connsiteX1" fmla="*/ 72009 w 457200"/>
                <a:gd name="connsiteY1" fmla="*/ 136970 h 142875"/>
                <a:gd name="connsiteX2" fmla="*/ 7144 w 457200"/>
                <a:gd name="connsiteY2" fmla="*/ 72009 h 142875"/>
                <a:gd name="connsiteX3" fmla="*/ 7144 w 457200"/>
                <a:gd name="connsiteY3" fmla="*/ 72009 h 142875"/>
                <a:gd name="connsiteX4" fmla="*/ 72009 w 457200"/>
                <a:gd name="connsiteY4" fmla="*/ 7144 h 142875"/>
                <a:gd name="connsiteX5" fmla="*/ 390620 w 457200"/>
                <a:gd name="connsiteY5" fmla="*/ 7144 h 142875"/>
                <a:gd name="connsiteX6" fmla="*/ 455486 w 457200"/>
                <a:gd name="connsiteY6" fmla="*/ 72009 h 142875"/>
                <a:gd name="connsiteX7" fmla="*/ 455486 w 457200"/>
                <a:gd name="connsiteY7" fmla="*/ 72009 h 142875"/>
                <a:gd name="connsiteX8" fmla="*/ 390620 w 457200"/>
                <a:gd name="connsiteY8" fmla="*/ 13697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200" h="142875" fill="norm" stroke="1" extrusionOk="0">
                  <a:moveTo>
                    <a:pt x="390620" y="136970"/>
                  </a:moveTo>
                  <a:lnTo>
                    <a:pt x="72009" y="136970"/>
                  </a:lnTo>
                  <a:cubicBezTo>
                    <a:pt x="36195" y="136970"/>
                    <a:pt x="7144" y="107918"/>
                    <a:pt x="7144" y="72009"/>
                  </a:cubicBezTo>
                  <a:lnTo>
                    <a:pt x="7144" y="72009"/>
                  </a:lnTo>
                  <a:cubicBezTo>
                    <a:pt x="7144" y="36195"/>
                    <a:pt x="36195" y="7144"/>
                    <a:pt x="72009" y="7144"/>
                  </a:cubicBezTo>
                  <a:lnTo>
                    <a:pt x="390620" y="7144"/>
                  </a:lnTo>
                  <a:cubicBezTo>
                    <a:pt x="426434" y="7144"/>
                    <a:pt x="455486" y="36195"/>
                    <a:pt x="455486" y="72009"/>
                  </a:cubicBezTo>
                  <a:lnTo>
                    <a:pt x="455486" y="72009"/>
                  </a:lnTo>
                  <a:cubicBezTo>
                    <a:pt x="455486" y="107823"/>
                    <a:pt x="426434" y="136970"/>
                    <a:pt x="390620" y="13697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1" name="Полилиния: фигура 31"/>
            <p:cNvSpPr/>
            <p:nvPr/>
          </p:nvSpPr>
          <p:spPr bwMode="auto">
            <a:xfrm>
              <a:off x="6202585" y="1685544"/>
              <a:ext cx="66675" cy="66675"/>
            </a:xfrm>
            <a:custGeom>
              <a:avLst/>
              <a:gdLst>
                <a:gd name="connsiteX0" fmla="*/ 63913 w 66675"/>
                <a:gd name="connsiteY0" fmla="*/ 35528 h 66675"/>
                <a:gd name="connsiteX1" fmla="*/ 35528 w 66675"/>
                <a:gd name="connsiteY1" fmla="*/ 63913 h 66675"/>
                <a:gd name="connsiteX2" fmla="*/ 7144 w 66675"/>
                <a:gd name="connsiteY2" fmla="*/ 35528 h 66675"/>
                <a:gd name="connsiteX3" fmla="*/ 35528 w 66675"/>
                <a:gd name="connsiteY3" fmla="*/ 7144 h 66675"/>
                <a:gd name="connsiteX4" fmla="*/ 63913 w 66675"/>
                <a:gd name="connsiteY4" fmla="*/ 3552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 fill="norm" stroke="1" extrusionOk="0">
                  <a:moveTo>
                    <a:pt x="63913" y="35528"/>
                  </a:moveTo>
                  <a:cubicBezTo>
                    <a:pt x="63913" y="51205"/>
                    <a:pt x="51205" y="63913"/>
                    <a:pt x="35528" y="63913"/>
                  </a:cubicBezTo>
                  <a:cubicBezTo>
                    <a:pt x="19852" y="63913"/>
                    <a:pt x="7144" y="51205"/>
                    <a:pt x="7144" y="35528"/>
                  </a:cubicBezTo>
                  <a:cubicBezTo>
                    <a:pt x="7144" y="19852"/>
                    <a:pt x="19852" y="7144"/>
                    <a:pt x="35528" y="7144"/>
                  </a:cubicBezTo>
                  <a:cubicBezTo>
                    <a:pt x="51205" y="7144"/>
                    <a:pt x="63913" y="19852"/>
                    <a:pt x="63913" y="35528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pic>
          <p:nvPicPr>
            <p:cNvPr id="142" name="Рисунок 141"/>
            <p:cNvPicPr>
              <a:picLocks noChangeAspect="1"/>
            </p:cNvPicPr>
            <p:nvPr/>
          </p:nvPicPr>
          <p:blipFill rotWithShape="1">
            <a:blip r:embed="rId4"/>
            <a:stretch/>
          </p:blipFill>
          <p:spPr bwMode="auto">
            <a:xfrm>
              <a:off x="6210967" y="1694212"/>
              <a:ext cx="57150" cy="47625"/>
            </a:xfrm>
            <a:custGeom>
              <a:avLst/>
              <a:gdLst>
                <a:gd name="connsiteX0" fmla="*/ 0 w 57150"/>
                <a:gd name="connsiteY0" fmla="*/ 0 h 47625"/>
                <a:gd name="connsiteX1" fmla="*/ 57150 w 57150"/>
                <a:gd name="connsiteY1" fmla="*/ 0 h 47625"/>
                <a:gd name="connsiteX2" fmla="*/ 57150 w 57150"/>
                <a:gd name="connsiteY2" fmla="*/ 57150 h 47625"/>
                <a:gd name="connsiteX3" fmla="*/ 0 w 57150"/>
                <a:gd name="connsiteY3" fmla="*/ 571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7625" fill="norm" stroke="1" extrusionOk="0">
                  <a:moveTo>
                    <a:pt x="0" y="0"/>
                  </a:moveTo>
                  <a:lnTo>
                    <a:pt x="57150" y="0"/>
                  </a:lnTo>
                  <a:lnTo>
                    <a:pt x="57150" y="57150"/>
                  </a:lnTo>
                  <a:lnTo>
                    <a:pt x="0" y="57150"/>
                  </a:lnTo>
                  <a:close/>
                </a:path>
              </a:pathLst>
            </a:custGeom>
            <a:ln/>
          </p:spPr>
        </p:pic>
        <p:sp>
          <p:nvSpPr>
            <p:cNvPr id="143" name="Полилиния: фигура 33"/>
            <p:cNvSpPr/>
            <p:nvPr/>
          </p:nvSpPr>
          <p:spPr bwMode="auto">
            <a:xfrm>
              <a:off x="6214777" y="1697736"/>
              <a:ext cx="38100" cy="38100"/>
            </a:xfrm>
            <a:custGeom>
              <a:avLst/>
              <a:gdLst>
                <a:gd name="connsiteX0" fmla="*/ 39529 w 38100"/>
                <a:gd name="connsiteY0" fmla="*/ 23336 h 38100"/>
                <a:gd name="connsiteX1" fmla="*/ 23336 w 38100"/>
                <a:gd name="connsiteY1" fmla="*/ 39529 h 38100"/>
                <a:gd name="connsiteX2" fmla="*/ 7144 w 38100"/>
                <a:gd name="connsiteY2" fmla="*/ 23336 h 38100"/>
                <a:gd name="connsiteX3" fmla="*/ 23336 w 38100"/>
                <a:gd name="connsiteY3" fmla="*/ 7144 h 38100"/>
                <a:gd name="connsiteX4" fmla="*/ 39529 w 38100"/>
                <a:gd name="connsiteY4" fmla="*/ 23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 fill="norm" stroke="1" extrusionOk="0">
                  <a:moveTo>
                    <a:pt x="39529" y="23336"/>
                  </a:moveTo>
                  <a:cubicBezTo>
                    <a:pt x="39529" y="32279"/>
                    <a:pt x="32279" y="39529"/>
                    <a:pt x="23336" y="39529"/>
                  </a:cubicBezTo>
                  <a:cubicBezTo>
                    <a:pt x="14393" y="39529"/>
                    <a:pt x="7144" y="32279"/>
                    <a:pt x="7144" y="23336"/>
                  </a:cubicBezTo>
                  <a:cubicBezTo>
                    <a:pt x="7144" y="14393"/>
                    <a:pt x="14393" y="7144"/>
                    <a:pt x="23336" y="7144"/>
                  </a:cubicBezTo>
                  <a:cubicBezTo>
                    <a:pt x="32279" y="7144"/>
                    <a:pt x="39529" y="14393"/>
                    <a:pt x="39529" y="23336"/>
                  </a:cubicBezTo>
                  <a:close/>
                </a:path>
              </a:pathLst>
            </a:custGeom>
            <a:solidFill>
              <a:srgbClr val="0B13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4" name="Полилиния: фигура 34"/>
            <p:cNvSpPr/>
            <p:nvPr/>
          </p:nvSpPr>
          <p:spPr bwMode="auto"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 fill="norm" stroke="1" extrusionOk="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5" name="Полилиния: фигура 35"/>
            <p:cNvSpPr/>
            <p:nvPr/>
          </p:nvSpPr>
          <p:spPr bwMode="auto"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 fill="norm" stroke="1" extrusionOk="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6" name="Полилиния: фигура 36"/>
            <p:cNvSpPr/>
            <p:nvPr/>
          </p:nvSpPr>
          <p:spPr bwMode="auto">
            <a:xfrm>
              <a:off x="6233635" y="1716215"/>
              <a:ext cx="19050" cy="19050"/>
            </a:xfrm>
            <a:custGeom>
              <a:avLst/>
              <a:gdLst>
                <a:gd name="connsiteX0" fmla="*/ 17240 w 19050"/>
                <a:gd name="connsiteY0" fmla="*/ 12192 h 19050"/>
                <a:gd name="connsiteX1" fmla="*/ 12192 w 19050"/>
                <a:gd name="connsiteY1" fmla="*/ 7144 h 19050"/>
                <a:gd name="connsiteX2" fmla="*/ 7144 w 19050"/>
                <a:gd name="connsiteY2" fmla="*/ 12192 h 19050"/>
                <a:gd name="connsiteX3" fmla="*/ 12192 w 19050"/>
                <a:gd name="connsiteY3" fmla="*/ 17240 h 19050"/>
                <a:gd name="connsiteX4" fmla="*/ 17240 w 19050"/>
                <a:gd name="connsiteY4" fmla="*/ 121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 fill="norm" stroke="1" extrusionOk="0">
                  <a:moveTo>
                    <a:pt x="17240" y="12192"/>
                  </a:moveTo>
                  <a:cubicBezTo>
                    <a:pt x="17240" y="9430"/>
                    <a:pt x="14954" y="7144"/>
                    <a:pt x="12192" y="7144"/>
                  </a:cubicBezTo>
                  <a:cubicBezTo>
                    <a:pt x="9430" y="7144"/>
                    <a:pt x="7144" y="9430"/>
                    <a:pt x="7144" y="12192"/>
                  </a:cubicBezTo>
                  <a:cubicBezTo>
                    <a:pt x="7144" y="14954"/>
                    <a:pt x="9430" y="17240"/>
                    <a:pt x="12192" y="17240"/>
                  </a:cubicBezTo>
                  <a:cubicBezTo>
                    <a:pt x="14954" y="17240"/>
                    <a:pt x="17240" y="14954"/>
                    <a:pt x="17240" y="12192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2086170061" name="Группа 146"/>
          <p:cNvGrpSpPr/>
          <p:nvPr/>
        </p:nvGrpSpPr>
        <p:grpSpPr bwMode="auto">
          <a:xfrm>
            <a:off x="3730724" y="1096813"/>
            <a:ext cx="1821822" cy="3745203"/>
            <a:chOff x="5193506" y="1574006"/>
            <a:chExt cx="1802607" cy="3705701"/>
          </a:xfrm>
        </p:grpSpPr>
        <p:sp>
          <p:nvSpPr>
            <p:cNvPr id="148" name="Полилиния: фигура 13"/>
            <p:cNvSpPr/>
            <p:nvPr/>
          </p:nvSpPr>
          <p:spPr bwMode="auto">
            <a:xfrm>
              <a:off x="5208079" y="1574006"/>
              <a:ext cx="1781175" cy="3705225"/>
            </a:xfrm>
            <a:custGeom>
              <a:avLst/>
              <a:gdLst>
                <a:gd name="connsiteX0" fmla="*/ 1525905 w 1781175"/>
                <a:gd name="connsiteY0" fmla="*/ 7144 h 3705225"/>
                <a:gd name="connsiteX1" fmla="*/ 257461 w 1781175"/>
                <a:gd name="connsiteY1" fmla="*/ 7144 h 3705225"/>
                <a:gd name="connsiteX2" fmla="*/ 7144 w 1781175"/>
                <a:gd name="connsiteY2" fmla="*/ 257461 h 3705225"/>
                <a:gd name="connsiteX3" fmla="*/ 7144 w 1781175"/>
                <a:gd name="connsiteY3" fmla="*/ 3450050 h 3705225"/>
                <a:gd name="connsiteX4" fmla="*/ 257461 w 1781175"/>
                <a:gd name="connsiteY4" fmla="*/ 3700367 h 3705225"/>
                <a:gd name="connsiteX5" fmla="*/ 1525905 w 1781175"/>
                <a:gd name="connsiteY5" fmla="*/ 3700367 h 3705225"/>
                <a:gd name="connsiteX6" fmla="*/ 1776222 w 1781175"/>
                <a:gd name="connsiteY6" fmla="*/ 3450050 h 3705225"/>
                <a:gd name="connsiteX7" fmla="*/ 1776222 w 1781175"/>
                <a:gd name="connsiteY7" fmla="*/ 257461 h 3705225"/>
                <a:gd name="connsiteX8" fmla="*/ 1525905 w 1781175"/>
                <a:gd name="connsiteY8" fmla="*/ 7144 h 3705225"/>
                <a:gd name="connsiteX9" fmla="*/ 1751933 w 1781175"/>
                <a:gd name="connsiteY9" fmla="*/ 3441287 h 3705225"/>
                <a:gd name="connsiteX10" fmla="*/ 1517142 w 1781175"/>
                <a:gd name="connsiteY10" fmla="*/ 3676079 h 3705225"/>
                <a:gd name="connsiteX11" fmla="*/ 266224 w 1781175"/>
                <a:gd name="connsiteY11" fmla="*/ 3676079 h 3705225"/>
                <a:gd name="connsiteX12" fmla="*/ 31433 w 1781175"/>
                <a:gd name="connsiteY12" fmla="*/ 3441287 h 3705225"/>
                <a:gd name="connsiteX13" fmla="*/ 31433 w 1781175"/>
                <a:gd name="connsiteY13" fmla="*/ 266224 h 3705225"/>
                <a:gd name="connsiteX14" fmla="*/ 266224 w 1781175"/>
                <a:gd name="connsiteY14" fmla="*/ 31433 h 3705225"/>
                <a:gd name="connsiteX15" fmla="*/ 1517047 w 1781175"/>
                <a:gd name="connsiteY15" fmla="*/ 31433 h 3705225"/>
                <a:gd name="connsiteX16" fmla="*/ 1751838 w 1781175"/>
                <a:gd name="connsiteY16" fmla="*/ 266224 h 3705225"/>
                <a:gd name="connsiteX17" fmla="*/ 1751838 w 1781175"/>
                <a:gd name="connsiteY17" fmla="*/ 3441287 h 370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81175" h="3705225" fill="norm" stroke="1" extrusionOk="0">
                  <a:moveTo>
                    <a:pt x="1525905" y="7144"/>
                  </a:moveTo>
                  <a:lnTo>
                    <a:pt x="257461" y="7144"/>
                  </a:lnTo>
                  <a:cubicBezTo>
                    <a:pt x="119253" y="7144"/>
                    <a:pt x="7144" y="119253"/>
                    <a:pt x="7144" y="257461"/>
                  </a:cubicBezTo>
                  <a:lnTo>
                    <a:pt x="7144" y="3450050"/>
                  </a:lnTo>
                  <a:cubicBezTo>
                    <a:pt x="7144" y="3588258"/>
                    <a:pt x="119253" y="3700367"/>
                    <a:pt x="257461" y="3700367"/>
                  </a:cubicBezTo>
                  <a:lnTo>
                    <a:pt x="1525905" y="3700367"/>
                  </a:lnTo>
                  <a:cubicBezTo>
                    <a:pt x="1664113" y="3700367"/>
                    <a:pt x="1776222" y="3588258"/>
                    <a:pt x="1776222" y="3450050"/>
                  </a:cubicBezTo>
                  <a:lnTo>
                    <a:pt x="1776222" y="257461"/>
                  </a:lnTo>
                  <a:cubicBezTo>
                    <a:pt x="1776222" y="119253"/>
                    <a:pt x="1664113" y="7144"/>
                    <a:pt x="1525905" y="7144"/>
                  </a:cubicBezTo>
                  <a:close/>
                  <a:moveTo>
                    <a:pt x="1751933" y="3441287"/>
                  </a:moveTo>
                  <a:cubicBezTo>
                    <a:pt x="1751933" y="3570923"/>
                    <a:pt x="1646777" y="3676079"/>
                    <a:pt x="1517142" y="3676079"/>
                  </a:cubicBezTo>
                  <a:lnTo>
                    <a:pt x="266224" y="3676079"/>
                  </a:lnTo>
                  <a:cubicBezTo>
                    <a:pt x="136589" y="3676079"/>
                    <a:pt x="31433" y="3570923"/>
                    <a:pt x="31433" y="3441287"/>
                  </a:cubicBezTo>
                  <a:lnTo>
                    <a:pt x="31433" y="266224"/>
                  </a:lnTo>
                  <a:cubicBezTo>
                    <a:pt x="31433" y="136589"/>
                    <a:pt x="136589" y="31433"/>
                    <a:pt x="266224" y="31433"/>
                  </a:cubicBezTo>
                  <a:lnTo>
                    <a:pt x="1517047" y="31433"/>
                  </a:lnTo>
                  <a:cubicBezTo>
                    <a:pt x="1646682" y="31433"/>
                    <a:pt x="1751838" y="136589"/>
                    <a:pt x="1751838" y="266224"/>
                  </a:cubicBezTo>
                  <a:lnTo>
                    <a:pt x="1751838" y="344128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9" name="Полилиния: фигура 14"/>
            <p:cNvSpPr/>
            <p:nvPr/>
          </p:nvSpPr>
          <p:spPr bwMode="auto">
            <a:xfrm>
              <a:off x="5274850" y="1574276"/>
              <a:ext cx="1704975" cy="295274"/>
            </a:xfrm>
            <a:custGeom>
              <a:avLst/>
              <a:gdLst>
                <a:gd name="connsiteX0" fmla="*/ 7144 w 1704975"/>
                <a:gd name="connsiteY0" fmla="*/ 93266 h 295275"/>
                <a:gd name="connsiteX1" fmla="*/ 201454 w 1704975"/>
                <a:gd name="connsiteY1" fmla="*/ 13256 h 295275"/>
                <a:gd name="connsiteX2" fmla="*/ 1404271 w 1704975"/>
                <a:gd name="connsiteY2" fmla="*/ 15637 h 295275"/>
                <a:gd name="connsiteX3" fmla="*/ 1703832 w 1704975"/>
                <a:gd name="connsiteY3" fmla="*/ 292815 h 295275"/>
                <a:gd name="connsiteX4" fmla="*/ 1602772 w 1704975"/>
                <a:gd name="connsiteY4" fmla="*/ 64596 h 295275"/>
                <a:gd name="connsiteX5" fmla="*/ 1423987 w 1704975"/>
                <a:gd name="connsiteY5" fmla="*/ 8874 h 295275"/>
                <a:gd name="connsiteX6" fmla="*/ 202787 w 1704975"/>
                <a:gd name="connsiteY6" fmla="*/ 8874 h 295275"/>
                <a:gd name="connsiteX7" fmla="*/ 7144 w 1704975"/>
                <a:gd name="connsiteY7" fmla="*/ 93266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 fill="norm" stroke="1" extrusionOk="0">
                  <a:moveTo>
                    <a:pt x="7144" y="93266"/>
                  </a:moveTo>
                  <a:cubicBezTo>
                    <a:pt x="58103" y="47736"/>
                    <a:pt x="124015" y="12303"/>
                    <a:pt x="201454" y="13256"/>
                  </a:cubicBezTo>
                  <a:lnTo>
                    <a:pt x="1404271" y="15637"/>
                  </a:lnTo>
                  <a:cubicBezTo>
                    <a:pt x="1560767" y="25067"/>
                    <a:pt x="1698498" y="110697"/>
                    <a:pt x="1703832" y="292815"/>
                  </a:cubicBezTo>
                  <a:cubicBezTo>
                    <a:pt x="1703832" y="312912"/>
                    <a:pt x="1714595" y="140319"/>
                    <a:pt x="1602772" y="64596"/>
                  </a:cubicBezTo>
                  <a:cubicBezTo>
                    <a:pt x="1549622" y="26496"/>
                    <a:pt x="1471136" y="9827"/>
                    <a:pt x="1423987" y="8874"/>
                  </a:cubicBezTo>
                  <a:cubicBezTo>
                    <a:pt x="1346740" y="7446"/>
                    <a:pt x="327660" y="5826"/>
                    <a:pt x="202787" y="8874"/>
                  </a:cubicBezTo>
                  <a:cubicBezTo>
                    <a:pt x="98203" y="11446"/>
                    <a:pt x="49149" y="53642"/>
                    <a:pt x="7144" y="93266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0" name="Полилиния: фигура 15"/>
            <p:cNvSpPr/>
            <p:nvPr/>
          </p:nvSpPr>
          <p:spPr bwMode="auto">
            <a:xfrm>
              <a:off x="5232368" y="1598295"/>
              <a:ext cx="1733550" cy="3657600"/>
            </a:xfrm>
            <a:custGeom>
              <a:avLst/>
              <a:gdLst>
                <a:gd name="connsiteX0" fmla="*/ 1492758 w 1733550"/>
                <a:gd name="connsiteY0" fmla="*/ 7144 h 3657600"/>
                <a:gd name="connsiteX1" fmla="*/ 241935 w 1733550"/>
                <a:gd name="connsiteY1" fmla="*/ 7144 h 3657600"/>
                <a:gd name="connsiteX2" fmla="*/ 7144 w 1733550"/>
                <a:gd name="connsiteY2" fmla="*/ 241935 h 3657600"/>
                <a:gd name="connsiteX3" fmla="*/ 7144 w 1733550"/>
                <a:gd name="connsiteY3" fmla="*/ 3416999 h 3657600"/>
                <a:gd name="connsiteX4" fmla="*/ 241935 w 1733550"/>
                <a:gd name="connsiteY4" fmla="*/ 3651790 h 3657600"/>
                <a:gd name="connsiteX5" fmla="*/ 1492758 w 1733550"/>
                <a:gd name="connsiteY5" fmla="*/ 3651790 h 3657600"/>
                <a:gd name="connsiteX6" fmla="*/ 1727549 w 1733550"/>
                <a:gd name="connsiteY6" fmla="*/ 3416999 h 3657600"/>
                <a:gd name="connsiteX7" fmla="*/ 1727549 w 1733550"/>
                <a:gd name="connsiteY7" fmla="*/ 241935 h 3657600"/>
                <a:gd name="connsiteX8" fmla="*/ 1492758 w 1733550"/>
                <a:gd name="connsiteY8" fmla="*/ 7144 h 3657600"/>
                <a:gd name="connsiteX9" fmla="*/ 1715357 w 1733550"/>
                <a:gd name="connsiteY9" fmla="*/ 3409950 h 3657600"/>
                <a:gd name="connsiteX10" fmla="*/ 1485614 w 1733550"/>
                <a:gd name="connsiteY10" fmla="*/ 3639693 h 3657600"/>
                <a:gd name="connsiteX11" fmla="*/ 248984 w 1733550"/>
                <a:gd name="connsiteY11" fmla="*/ 3639693 h 3657600"/>
                <a:gd name="connsiteX12" fmla="*/ 19241 w 1733550"/>
                <a:gd name="connsiteY12" fmla="*/ 3409950 h 3657600"/>
                <a:gd name="connsiteX13" fmla="*/ 19241 w 1733550"/>
                <a:gd name="connsiteY13" fmla="*/ 248984 h 3657600"/>
                <a:gd name="connsiteX14" fmla="*/ 248984 w 1733550"/>
                <a:gd name="connsiteY14" fmla="*/ 19336 h 3657600"/>
                <a:gd name="connsiteX15" fmla="*/ 1485710 w 1733550"/>
                <a:gd name="connsiteY15" fmla="*/ 19336 h 3657600"/>
                <a:gd name="connsiteX16" fmla="*/ 1715452 w 1733550"/>
                <a:gd name="connsiteY16" fmla="*/ 249079 h 3657600"/>
                <a:gd name="connsiteX17" fmla="*/ 1715452 w 1733550"/>
                <a:gd name="connsiteY17" fmla="*/ 3409950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33550" h="3657600" fill="norm" stroke="1" extrusionOk="0">
                  <a:moveTo>
                    <a:pt x="1492758" y="7144"/>
                  </a:moveTo>
                  <a:lnTo>
                    <a:pt x="241935" y="7144"/>
                  </a:lnTo>
                  <a:cubicBezTo>
                    <a:pt x="112300" y="7144"/>
                    <a:pt x="7144" y="112300"/>
                    <a:pt x="7144" y="241935"/>
                  </a:cubicBezTo>
                  <a:lnTo>
                    <a:pt x="7144" y="3416999"/>
                  </a:lnTo>
                  <a:cubicBezTo>
                    <a:pt x="7144" y="3546634"/>
                    <a:pt x="112300" y="3651790"/>
                    <a:pt x="241935" y="3651790"/>
                  </a:cubicBezTo>
                  <a:lnTo>
                    <a:pt x="1492758" y="3651790"/>
                  </a:lnTo>
                  <a:cubicBezTo>
                    <a:pt x="1622393" y="3651790"/>
                    <a:pt x="1727549" y="3546634"/>
                    <a:pt x="1727549" y="3416999"/>
                  </a:cubicBezTo>
                  <a:lnTo>
                    <a:pt x="1727549" y="241935"/>
                  </a:lnTo>
                  <a:cubicBezTo>
                    <a:pt x="1727549" y="112300"/>
                    <a:pt x="1622393" y="7144"/>
                    <a:pt x="1492758" y="7144"/>
                  </a:cubicBezTo>
                  <a:close/>
                  <a:moveTo>
                    <a:pt x="1715357" y="3409950"/>
                  </a:moveTo>
                  <a:cubicBezTo>
                    <a:pt x="1715357" y="3536823"/>
                    <a:pt x="1612487" y="3639693"/>
                    <a:pt x="1485614" y="3639693"/>
                  </a:cubicBezTo>
                  <a:lnTo>
                    <a:pt x="248984" y="3639693"/>
                  </a:lnTo>
                  <a:cubicBezTo>
                    <a:pt x="122111" y="3639693"/>
                    <a:pt x="19241" y="3536823"/>
                    <a:pt x="19241" y="3409950"/>
                  </a:cubicBezTo>
                  <a:lnTo>
                    <a:pt x="19241" y="248984"/>
                  </a:lnTo>
                  <a:cubicBezTo>
                    <a:pt x="19241" y="122111"/>
                    <a:pt x="122111" y="19336"/>
                    <a:pt x="248984" y="19336"/>
                  </a:cubicBezTo>
                  <a:lnTo>
                    <a:pt x="1485710" y="19336"/>
                  </a:lnTo>
                  <a:cubicBezTo>
                    <a:pt x="1612583" y="19336"/>
                    <a:pt x="1715452" y="122206"/>
                    <a:pt x="1715452" y="249079"/>
                  </a:cubicBezTo>
                  <a:lnTo>
                    <a:pt x="1715452" y="3409950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1" name="Полилиния: фигура 16"/>
            <p:cNvSpPr/>
            <p:nvPr/>
          </p:nvSpPr>
          <p:spPr bwMode="auto">
            <a:xfrm>
              <a:off x="5231225" y="1597057"/>
              <a:ext cx="1733550" cy="3657600"/>
            </a:xfrm>
            <a:custGeom>
              <a:avLst/>
              <a:gdLst>
                <a:gd name="connsiteX0" fmla="*/ 1493996 w 1733550"/>
                <a:gd name="connsiteY0" fmla="*/ 3654266 h 3657600"/>
                <a:gd name="connsiteX1" fmla="*/ 243078 w 1733550"/>
                <a:gd name="connsiteY1" fmla="*/ 3654266 h 3657600"/>
                <a:gd name="connsiteX2" fmla="*/ 7144 w 1733550"/>
                <a:gd name="connsiteY2" fmla="*/ 3418237 h 3657600"/>
                <a:gd name="connsiteX3" fmla="*/ 7144 w 1733550"/>
                <a:gd name="connsiteY3" fmla="*/ 243173 h 3657600"/>
                <a:gd name="connsiteX4" fmla="*/ 243078 w 1733550"/>
                <a:gd name="connsiteY4" fmla="*/ 7144 h 3657600"/>
                <a:gd name="connsiteX5" fmla="*/ 1493996 w 1733550"/>
                <a:gd name="connsiteY5" fmla="*/ 7144 h 3657600"/>
                <a:gd name="connsiteX6" fmla="*/ 1729931 w 1733550"/>
                <a:gd name="connsiteY6" fmla="*/ 243078 h 3657600"/>
                <a:gd name="connsiteX7" fmla="*/ 1729931 w 1733550"/>
                <a:gd name="connsiteY7" fmla="*/ 3418142 h 3657600"/>
                <a:gd name="connsiteX8" fmla="*/ 1493996 w 1733550"/>
                <a:gd name="connsiteY8" fmla="*/ 3654171 h 3657600"/>
                <a:gd name="connsiteX9" fmla="*/ 243078 w 1733550"/>
                <a:gd name="connsiteY9" fmla="*/ 9525 h 3657600"/>
                <a:gd name="connsiteX10" fmla="*/ 9430 w 1733550"/>
                <a:gd name="connsiteY10" fmla="*/ 243173 h 3657600"/>
                <a:gd name="connsiteX11" fmla="*/ 9430 w 1733550"/>
                <a:gd name="connsiteY11" fmla="*/ 3418237 h 3657600"/>
                <a:gd name="connsiteX12" fmla="*/ 242983 w 1733550"/>
                <a:gd name="connsiteY12" fmla="*/ 3651885 h 3657600"/>
                <a:gd name="connsiteX13" fmla="*/ 1493901 w 1733550"/>
                <a:gd name="connsiteY13" fmla="*/ 3651885 h 3657600"/>
                <a:gd name="connsiteX14" fmla="*/ 1727454 w 1733550"/>
                <a:gd name="connsiteY14" fmla="*/ 3418237 h 3657600"/>
                <a:gd name="connsiteX15" fmla="*/ 1727454 w 1733550"/>
                <a:gd name="connsiteY15" fmla="*/ 243173 h 3657600"/>
                <a:gd name="connsiteX16" fmla="*/ 1493901 w 1733550"/>
                <a:gd name="connsiteY16" fmla="*/ 9620 h 3657600"/>
                <a:gd name="connsiteX17" fmla="*/ 243078 w 1733550"/>
                <a:gd name="connsiteY17" fmla="*/ 9620 h 3657600"/>
                <a:gd name="connsiteX18" fmla="*/ 1486853 w 1733550"/>
                <a:gd name="connsiteY18" fmla="*/ 3642074 h 3657600"/>
                <a:gd name="connsiteX19" fmla="*/ 250127 w 1733550"/>
                <a:gd name="connsiteY19" fmla="*/ 3642074 h 3657600"/>
                <a:gd name="connsiteX20" fmla="*/ 19241 w 1733550"/>
                <a:gd name="connsiteY20" fmla="*/ 3411188 h 3657600"/>
                <a:gd name="connsiteX21" fmla="*/ 19241 w 1733550"/>
                <a:gd name="connsiteY21" fmla="*/ 250222 h 3657600"/>
                <a:gd name="connsiteX22" fmla="*/ 250127 w 1733550"/>
                <a:gd name="connsiteY22" fmla="*/ 19336 h 3657600"/>
                <a:gd name="connsiteX23" fmla="*/ 1486853 w 1733550"/>
                <a:gd name="connsiteY23" fmla="*/ 19336 h 3657600"/>
                <a:gd name="connsiteX24" fmla="*/ 1717739 w 1733550"/>
                <a:gd name="connsiteY24" fmla="*/ 250222 h 3657600"/>
                <a:gd name="connsiteX25" fmla="*/ 1717739 w 1733550"/>
                <a:gd name="connsiteY25" fmla="*/ 3411093 h 3657600"/>
                <a:gd name="connsiteX26" fmla="*/ 1486853 w 1733550"/>
                <a:gd name="connsiteY26" fmla="*/ 3641979 h 3657600"/>
                <a:gd name="connsiteX27" fmla="*/ 250127 w 1733550"/>
                <a:gd name="connsiteY27" fmla="*/ 21717 h 3657600"/>
                <a:gd name="connsiteX28" fmla="*/ 21622 w 1733550"/>
                <a:gd name="connsiteY28" fmla="*/ 250222 h 3657600"/>
                <a:gd name="connsiteX29" fmla="*/ 21622 w 1733550"/>
                <a:gd name="connsiteY29" fmla="*/ 3411093 h 3657600"/>
                <a:gd name="connsiteX30" fmla="*/ 250127 w 1733550"/>
                <a:gd name="connsiteY30" fmla="*/ 3639598 h 3657600"/>
                <a:gd name="connsiteX31" fmla="*/ 1486853 w 1733550"/>
                <a:gd name="connsiteY31" fmla="*/ 3639598 h 3657600"/>
                <a:gd name="connsiteX32" fmla="*/ 1715357 w 1733550"/>
                <a:gd name="connsiteY32" fmla="*/ 3411093 h 3657600"/>
                <a:gd name="connsiteX33" fmla="*/ 1715357 w 1733550"/>
                <a:gd name="connsiteY33" fmla="*/ 250222 h 3657600"/>
                <a:gd name="connsiteX34" fmla="*/ 1486853 w 1733550"/>
                <a:gd name="connsiteY34" fmla="*/ 21717 h 3657600"/>
                <a:gd name="connsiteX35" fmla="*/ 250127 w 1733550"/>
                <a:gd name="connsiteY35" fmla="*/ 21717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33550" h="3657600" fill="norm" stroke="1" extrusionOk="0">
                  <a:moveTo>
                    <a:pt x="1493996" y="3654266"/>
                  </a:moveTo>
                  <a:lnTo>
                    <a:pt x="243078" y="3654266"/>
                  </a:lnTo>
                  <a:cubicBezTo>
                    <a:pt x="112967" y="3654266"/>
                    <a:pt x="7144" y="3548444"/>
                    <a:pt x="7144" y="3418237"/>
                  </a:cubicBezTo>
                  <a:lnTo>
                    <a:pt x="7144" y="243173"/>
                  </a:lnTo>
                  <a:cubicBezTo>
                    <a:pt x="7049" y="113062"/>
                    <a:pt x="112967" y="7144"/>
                    <a:pt x="243078" y="7144"/>
                  </a:cubicBezTo>
                  <a:lnTo>
                    <a:pt x="1493996" y="7144"/>
                  </a:lnTo>
                  <a:cubicBezTo>
                    <a:pt x="1624108" y="7144"/>
                    <a:pt x="1729931" y="112967"/>
                    <a:pt x="1729931" y="243078"/>
                  </a:cubicBezTo>
                  <a:lnTo>
                    <a:pt x="1729931" y="3418142"/>
                  </a:lnTo>
                  <a:cubicBezTo>
                    <a:pt x="1729931" y="3548253"/>
                    <a:pt x="1624108" y="3654171"/>
                    <a:pt x="1493996" y="3654171"/>
                  </a:cubicBezTo>
                  <a:close/>
                  <a:moveTo>
                    <a:pt x="243078" y="9525"/>
                  </a:moveTo>
                  <a:cubicBezTo>
                    <a:pt x="114300" y="9525"/>
                    <a:pt x="9430" y="114395"/>
                    <a:pt x="9430" y="243173"/>
                  </a:cubicBezTo>
                  <a:lnTo>
                    <a:pt x="9430" y="3418237"/>
                  </a:lnTo>
                  <a:cubicBezTo>
                    <a:pt x="9430" y="3547015"/>
                    <a:pt x="114205" y="3651885"/>
                    <a:pt x="242983" y="3651885"/>
                  </a:cubicBezTo>
                  <a:lnTo>
                    <a:pt x="1493901" y="3651885"/>
                  </a:lnTo>
                  <a:cubicBezTo>
                    <a:pt x="1622679" y="3651885"/>
                    <a:pt x="1727454" y="3547110"/>
                    <a:pt x="1727454" y="3418237"/>
                  </a:cubicBezTo>
                  <a:lnTo>
                    <a:pt x="1727454" y="243173"/>
                  </a:lnTo>
                  <a:cubicBezTo>
                    <a:pt x="1727454" y="114395"/>
                    <a:pt x="1622679" y="9620"/>
                    <a:pt x="1493901" y="9620"/>
                  </a:cubicBezTo>
                  <a:lnTo>
                    <a:pt x="243078" y="9620"/>
                  </a:lnTo>
                  <a:close/>
                  <a:moveTo>
                    <a:pt x="1486853" y="3642074"/>
                  </a:moveTo>
                  <a:lnTo>
                    <a:pt x="250127" y="3642074"/>
                  </a:lnTo>
                  <a:cubicBezTo>
                    <a:pt x="122777" y="3642074"/>
                    <a:pt x="19241" y="3538442"/>
                    <a:pt x="19241" y="3411188"/>
                  </a:cubicBezTo>
                  <a:lnTo>
                    <a:pt x="19241" y="250222"/>
                  </a:lnTo>
                  <a:cubicBezTo>
                    <a:pt x="19241" y="122968"/>
                    <a:pt x="122873" y="19336"/>
                    <a:pt x="250127" y="19336"/>
                  </a:cubicBezTo>
                  <a:lnTo>
                    <a:pt x="1486853" y="19336"/>
                  </a:lnTo>
                  <a:cubicBezTo>
                    <a:pt x="1614202" y="19336"/>
                    <a:pt x="1717739" y="122968"/>
                    <a:pt x="1717739" y="250222"/>
                  </a:cubicBezTo>
                  <a:lnTo>
                    <a:pt x="1717739" y="3411093"/>
                  </a:lnTo>
                  <a:cubicBezTo>
                    <a:pt x="1717739" y="3538442"/>
                    <a:pt x="1614107" y="3641979"/>
                    <a:pt x="1486853" y="3641979"/>
                  </a:cubicBezTo>
                  <a:close/>
                  <a:moveTo>
                    <a:pt x="250127" y="21717"/>
                  </a:moveTo>
                  <a:cubicBezTo>
                    <a:pt x="124111" y="21717"/>
                    <a:pt x="21622" y="124206"/>
                    <a:pt x="21622" y="250222"/>
                  </a:cubicBezTo>
                  <a:lnTo>
                    <a:pt x="21622" y="3411093"/>
                  </a:lnTo>
                  <a:cubicBezTo>
                    <a:pt x="21622" y="3537109"/>
                    <a:pt x="124111" y="3639598"/>
                    <a:pt x="250127" y="3639598"/>
                  </a:cubicBezTo>
                  <a:lnTo>
                    <a:pt x="1486853" y="3639598"/>
                  </a:lnTo>
                  <a:cubicBezTo>
                    <a:pt x="1612868" y="3639598"/>
                    <a:pt x="1715357" y="3537109"/>
                    <a:pt x="1715357" y="3411093"/>
                  </a:cubicBezTo>
                  <a:lnTo>
                    <a:pt x="1715357" y="250222"/>
                  </a:lnTo>
                  <a:cubicBezTo>
                    <a:pt x="1715357" y="124206"/>
                    <a:pt x="1612868" y="21717"/>
                    <a:pt x="1486853" y="21717"/>
                  </a:cubicBezTo>
                  <a:lnTo>
                    <a:pt x="250127" y="2171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2" name="Полилиния: фигура 17"/>
            <p:cNvSpPr/>
            <p:nvPr/>
          </p:nvSpPr>
          <p:spPr bwMode="auto">
            <a:xfrm>
              <a:off x="5274850" y="4979578"/>
              <a:ext cx="1704975" cy="295274"/>
            </a:xfrm>
            <a:custGeom>
              <a:avLst/>
              <a:gdLst>
                <a:gd name="connsiteX0" fmla="*/ 7144 w 1704975"/>
                <a:gd name="connsiteY0" fmla="*/ 208404 h 295275"/>
                <a:gd name="connsiteX1" fmla="*/ 201454 w 1704975"/>
                <a:gd name="connsiteY1" fmla="*/ 288318 h 295275"/>
                <a:gd name="connsiteX2" fmla="*/ 1404271 w 1704975"/>
                <a:gd name="connsiteY2" fmla="*/ 285937 h 295275"/>
                <a:gd name="connsiteX3" fmla="*/ 1703832 w 1704975"/>
                <a:gd name="connsiteY3" fmla="*/ 8760 h 295275"/>
                <a:gd name="connsiteX4" fmla="*/ 1602772 w 1704975"/>
                <a:gd name="connsiteY4" fmla="*/ 236979 h 295275"/>
                <a:gd name="connsiteX5" fmla="*/ 1423987 w 1704975"/>
                <a:gd name="connsiteY5" fmla="*/ 292700 h 295275"/>
                <a:gd name="connsiteX6" fmla="*/ 202787 w 1704975"/>
                <a:gd name="connsiteY6" fmla="*/ 292700 h 295275"/>
                <a:gd name="connsiteX7" fmla="*/ 7144 w 1704975"/>
                <a:gd name="connsiteY7" fmla="*/ 20840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 fill="norm" stroke="1" extrusionOk="0">
                  <a:moveTo>
                    <a:pt x="7144" y="208404"/>
                  </a:moveTo>
                  <a:cubicBezTo>
                    <a:pt x="58103" y="253933"/>
                    <a:pt x="124015" y="289366"/>
                    <a:pt x="201454" y="288318"/>
                  </a:cubicBezTo>
                  <a:lnTo>
                    <a:pt x="1404271" y="285937"/>
                  </a:lnTo>
                  <a:cubicBezTo>
                    <a:pt x="1560767" y="276507"/>
                    <a:pt x="1698498" y="190878"/>
                    <a:pt x="1703832" y="8760"/>
                  </a:cubicBezTo>
                  <a:cubicBezTo>
                    <a:pt x="1703832" y="-11338"/>
                    <a:pt x="1714595" y="161255"/>
                    <a:pt x="1602772" y="236979"/>
                  </a:cubicBezTo>
                  <a:cubicBezTo>
                    <a:pt x="1549622" y="275079"/>
                    <a:pt x="1471136" y="291748"/>
                    <a:pt x="1423987" y="292700"/>
                  </a:cubicBezTo>
                  <a:cubicBezTo>
                    <a:pt x="1346740" y="294129"/>
                    <a:pt x="327660" y="295748"/>
                    <a:pt x="202787" y="292700"/>
                  </a:cubicBezTo>
                  <a:cubicBezTo>
                    <a:pt x="98203" y="290128"/>
                    <a:pt x="49054" y="247932"/>
                    <a:pt x="7144" y="208404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3" name="Полилиния: фигура 18"/>
            <p:cNvSpPr/>
            <p:nvPr/>
          </p:nvSpPr>
          <p:spPr bwMode="auto">
            <a:xfrm>
              <a:off x="6977063" y="2346579"/>
              <a:ext cx="19050" cy="400050"/>
            </a:xfrm>
            <a:custGeom>
              <a:avLst/>
              <a:gdLst>
                <a:gd name="connsiteX0" fmla="*/ 7144 w 19050"/>
                <a:gd name="connsiteY0" fmla="*/ 7144 h 400050"/>
                <a:gd name="connsiteX1" fmla="*/ 12763 w 19050"/>
                <a:gd name="connsiteY1" fmla="*/ 7144 h 400050"/>
                <a:gd name="connsiteX2" fmla="*/ 12763 w 19050"/>
                <a:gd name="connsiteY2" fmla="*/ 402241 h 400050"/>
                <a:gd name="connsiteX3" fmla="*/ 7144 w 19050"/>
                <a:gd name="connsiteY3" fmla="*/ 40224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400050" fill="norm" stroke="1" extrusionOk="0">
                  <a:moveTo>
                    <a:pt x="7144" y="7144"/>
                  </a:moveTo>
                  <a:lnTo>
                    <a:pt x="12763" y="7144"/>
                  </a:lnTo>
                  <a:lnTo>
                    <a:pt x="12763" y="402241"/>
                  </a:lnTo>
                  <a:lnTo>
                    <a:pt x="7144" y="40224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4" name="Полилиния: фигура 19"/>
            <p:cNvSpPr/>
            <p:nvPr/>
          </p:nvSpPr>
          <p:spPr bwMode="auto">
            <a:xfrm>
              <a:off x="6982778" y="2346674"/>
              <a:ext cx="9525" cy="400050"/>
            </a:xfrm>
            <a:custGeom>
              <a:avLst/>
              <a:gdLst>
                <a:gd name="connsiteX0" fmla="*/ 7144 w 9525"/>
                <a:gd name="connsiteY0" fmla="*/ 402145 h 400050"/>
                <a:gd name="connsiteX1" fmla="*/ 7144 w 9525"/>
                <a:gd name="connsiteY1" fmla="*/ 7144 h 400050"/>
                <a:gd name="connsiteX2" fmla="*/ 10001 w 9525"/>
                <a:gd name="connsiteY2" fmla="*/ 10573 h 400050"/>
                <a:gd name="connsiteX3" fmla="*/ 10001 w 9525"/>
                <a:gd name="connsiteY3" fmla="*/ 398717 h 400050"/>
                <a:gd name="connsiteX4" fmla="*/ 7144 w 9525"/>
                <a:gd name="connsiteY4" fmla="*/ 40214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400050" fill="norm" stroke="1" extrusionOk="0">
                  <a:moveTo>
                    <a:pt x="7144" y="402145"/>
                  </a:moveTo>
                  <a:lnTo>
                    <a:pt x="7144" y="7144"/>
                  </a:lnTo>
                  <a:lnTo>
                    <a:pt x="10001" y="10573"/>
                  </a:lnTo>
                  <a:cubicBezTo>
                    <a:pt x="8572" y="38862"/>
                    <a:pt x="8668" y="370522"/>
                    <a:pt x="10001" y="398717"/>
                  </a:cubicBezTo>
                  <a:lnTo>
                    <a:pt x="7144" y="40214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5" name="Полилиния: фигура 20"/>
            <p:cNvSpPr/>
            <p:nvPr/>
          </p:nvSpPr>
          <p:spPr bwMode="auto">
            <a:xfrm>
              <a:off x="5196363" y="2346579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6" name="Полилиния: фигура 21"/>
            <p:cNvSpPr/>
            <p:nvPr/>
          </p:nvSpPr>
          <p:spPr bwMode="auto">
            <a:xfrm>
              <a:off x="5193506" y="2346674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 fill="norm" stroke="1" extrusionOk="0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2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7" name="Полилиния: фигура 22"/>
            <p:cNvSpPr/>
            <p:nvPr/>
          </p:nvSpPr>
          <p:spPr bwMode="auto">
            <a:xfrm>
              <a:off x="5201984" y="2346674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8" name="Полилиния: фигура 23"/>
            <p:cNvSpPr/>
            <p:nvPr/>
          </p:nvSpPr>
          <p:spPr bwMode="auto">
            <a:xfrm>
              <a:off x="5196364" y="2679572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9" name="Полилиния: фигура 24"/>
            <p:cNvSpPr/>
            <p:nvPr/>
          </p:nvSpPr>
          <p:spPr bwMode="auto">
            <a:xfrm>
              <a:off x="5193506" y="2679668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 fill="norm" stroke="1" extrusionOk="0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3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0" name="Полилиния: фигура 25"/>
            <p:cNvSpPr/>
            <p:nvPr/>
          </p:nvSpPr>
          <p:spPr bwMode="auto">
            <a:xfrm>
              <a:off x="5201984" y="2679572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1" name="Полилиния: фигура 26"/>
            <p:cNvSpPr/>
            <p:nvPr/>
          </p:nvSpPr>
          <p:spPr bwMode="auto">
            <a:xfrm>
              <a:off x="5196364" y="2032159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2764 w 19050"/>
                <a:gd name="connsiteY1" fmla="*/ 7144 h 152400"/>
                <a:gd name="connsiteX2" fmla="*/ 12764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 fill="norm" stroke="1" extrusionOk="0">
                  <a:moveTo>
                    <a:pt x="7144" y="7144"/>
                  </a:moveTo>
                  <a:lnTo>
                    <a:pt x="12764" y="7144"/>
                  </a:lnTo>
                  <a:lnTo>
                    <a:pt x="12764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3B3B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2" name="Полилиния: фигура 27"/>
            <p:cNvSpPr/>
            <p:nvPr/>
          </p:nvSpPr>
          <p:spPr bwMode="auto">
            <a:xfrm>
              <a:off x="5193506" y="2032254"/>
              <a:ext cx="9525" cy="152400"/>
            </a:xfrm>
            <a:custGeom>
              <a:avLst/>
              <a:gdLst>
                <a:gd name="connsiteX0" fmla="*/ 10001 w 9525"/>
                <a:gd name="connsiteY0" fmla="*/ 151162 h 152400"/>
                <a:gd name="connsiteX1" fmla="*/ 10001 w 9525"/>
                <a:gd name="connsiteY1" fmla="*/ 7144 h 152400"/>
                <a:gd name="connsiteX2" fmla="*/ 7144 w 9525"/>
                <a:gd name="connsiteY2" fmla="*/ 10573 h 152400"/>
                <a:gd name="connsiteX3" fmla="*/ 7144 w 9525"/>
                <a:gd name="connsiteY3" fmla="*/ 147733 h 152400"/>
                <a:gd name="connsiteX4" fmla="*/ 10001 w 9525"/>
                <a:gd name="connsiteY4" fmla="*/ 15116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52400" fill="norm" stroke="1" extrusionOk="0">
                  <a:moveTo>
                    <a:pt x="10001" y="151162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119539"/>
                    <a:pt x="7144" y="147733"/>
                  </a:cubicBezTo>
                  <a:lnTo>
                    <a:pt x="10001" y="151162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3" name="Полилиния: фигура 28"/>
            <p:cNvSpPr/>
            <p:nvPr/>
          </p:nvSpPr>
          <p:spPr bwMode="auto">
            <a:xfrm>
              <a:off x="5201984" y="2032254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3240 w 19050"/>
                <a:gd name="connsiteY1" fmla="*/ 7144 h 152400"/>
                <a:gd name="connsiteX2" fmla="*/ 13240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 fill="norm" stroke="1" extrusionOk="0">
                  <a:moveTo>
                    <a:pt x="7144" y="7144"/>
                  </a:moveTo>
                  <a:lnTo>
                    <a:pt x="13240" y="7144"/>
                  </a:lnTo>
                  <a:lnTo>
                    <a:pt x="13240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4" name="Полилиния: фигура 29"/>
            <p:cNvSpPr/>
            <p:nvPr/>
          </p:nvSpPr>
          <p:spPr bwMode="auto">
            <a:xfrm>
              <a:off x="5989398" y="5260657"/>
              <a:ext cx="219074" cy="19050"/>
            </a:xfrm>
            <a:custGeom>
              <a:avLst/>
              <a:gdLst>
                <a:gd name="connsiteX0" fmla="*/ 197851 w 219075"/>
                <a:gd name="connsiteY0" fmla="*/ 7144 h 19050"/>
                <a:gd name="connsiteX1" fmla="*/ 22782 w 219075"/>
                <a:gd name="connsiteY1" fmla="*/ 7144 h 19050"/>
                <a:gd name="connsiteX2" fmla="*/ 15162 w 219075"/>
                <a:gd name="connsiteY2" fmla="*/ 8192 h 19050"/>
                <a:gd name="connsiteX3" fmla="*/ 7446 w 219075"/>
                <a:gd name="connsiteY3" fmla="*/ 11525 h 19050"/>
                <a:gd name="connsiteX4" fmla="*/ 15066 w 219075"/>
                <a:gd name="connsiteY4" fmla="*/ 13430 h 19050"/>
                <a:gd name="connsiteX5" fmla="*/ 205662 w 219075"/>
                <a:gd name="connsiteY5" fmla="*/ 13430 h 19050"/>
                <a:gd name="connsiteX6" fmla="*/ 213282 w 219075"/>
                <a:gd name="connsiteY6" fmla="*/ 11525 h 19050"/>
                <a:gd name="connsiteX7" fmla="*/ 205566 w 219075"/>
                <a:gd name="connsiteY7" fmla="*/ 8192 h 19050"/>
                <a:gd name="connsiteX8" fmla="*/ 197946 w 219075"/>
                <a:gd name="connsiteY8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9050" fill="norm" stroke="1" extrusionOk="0">
                  <a:moveTo>
                    <a:pt x="197851" y="7144"/>
                  </a:moveTo>
                  <a:lnTo>
                    <a:pt x="22782" y="7144"/>
                  </a:lnTo>
                  <a:cubicBezTo>
                    <a:pt x="19257" y="7144"/>
                    <a:pt x="16114" y="7620"/>
                    <a:pt x="15162" y="8192"/>
                  </a:cubicBezTo>
                  <a:lnTo>
                    <a:pt x="7446" y="11525"/>
                  </a:lnTo>
                  <a:cubicBezTo>
                    <a:pt x="6018" y="12478"/>
                    <a:pt x="9828" y="13430"/>
                    <a:pt x="15066" y="13430"/>
                  </a:cubicBezTo>
                  <a:lnTo>
                    <a:pt x="205662" y="13430"/>
                  </a:lnTo>
                  <a:cubicBezTo>
                    <a:pt x="210900" y="13430"/>
                    <a:pt x="214710" y="12478"/>
                    <a:pt x="213282" y="11525"/>
                  </a:cubicBezTo>
                  <a:lnTo>
                    <a:pt x="205566" y="8192"/>
                  </a:lnTo>
                  <a:cubicBezTo>
                    <a:pt x="204614" y="7525"/>
                    <a:pt x="201471" y="7144"/>
                    <a:pt x="197946" y="714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5" name="Полилиния: фигура 30"/>
            <p:cNvSpPr/>
            <p:nvPr/>
          </p:nvSpPr>
          <p:spPr bwMode="auto">
            <a:xfrm>
              <a:off x="5865400" y="1648968"/>
              <a:ext cx="457200" cy="142875"/>
            </a:xfrm>
            <a:custGeom>
              <a:avLst/>
              <a:gdLst>
                <a:gd name="connsiteX0" fmla="*/ 390620 w 457200"/>
                <a:gd name="connsiteY0" fmla="*/ 136970 h 142875"/>
                <a:gd name="connsiteX1" fmla="*/ 72009 w 457200"/>
                <a:gd name="connsiteY1" fmla="*/ 136970 h 142875"/>
                <a:gd name="connsiteX2" fmla="*/ 7144 w 457200"/>
                <a:gd name="connsiteY2" fmla="*/ 72009 h 142875"/>
                <a:gd name="connsiteX3" fmla="*/ 7144 w 457200"/>
                <a:gd name="connsiteY3" fmla="*/ 72009 h 142875"/>
                <a:gd name="connsiteX4" fmla="*/ 72009 w 457200"/>
                <a:gd name="connsiteY4" fmla="*/ 7144 h 142875"/>
                <a:gd name="connsiteX5" fmla="*/ 390620 w 457200"/>
                <a:gd name="connsiteY5" fmla="*/ 7144 h 142875"/>
                <a:gd name="connsiteX6" fmla="*/ 455486 w 457200"/>
                <a:gd name="connsiteY6" fmla="*/ 72009 h 142875"/>
                <a:gd name="connsiteX7" fmla="*/ 455486 w 457200"/>
                <a:gd name="connsiteY7" fmla="*/ 72009 h 142875"/>
                <a:gd name="connsiteX8" fmla="*/ 390620 w 457200"/>
                <a:gd name="connsiteY8" fmla="*/ 13697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200" h="142875" fill="norm" stroke="1" extrusionOk="0">
                  <a:moveTo>
                    <a:pt x="390620" y="136970"/>
                  </a:moveTo>
                  <a:lnTo>
                    <a:pt x="72009" y="136970"/>
                  </a:lnTo>
                  <a:cubicBezTo>
                    <a:pt x="36195" y="136970"/>
                    <a:pt x="7144" y="107918"/>
                    <a:pt x="7144" y="72009"/>
                  </a:cubicBezTo>
                  <a:lnTo>
                    <a:pt x="7144" y="72009"/>
                  </a:lnTo>
                  <a:cubicBezTo>
                    <a:pt x="7144" y="36195"/>
                    <a:pt x="36195" y="7144"/>
                    <a:pt x="72009" y="7144"/>
                  </a:cubicBezTo>
                  <a:lnTo>
                    <a:pt x="390620" y="7144"/>
                  </a:lnTo>
                  <a:cubicBezTo>
                    <a:pt x="426434" y="7144"/>
                    <a:pt x="455486" y="36195"/>
                    <a:pt x="455486" y="72009"/>
                  </a:cubicBezTo>
                  <a:lnTo>
                    <a:pt x="455486" y="72009"/>
                  </a:lnTo>
                  <a:cubicBezTo>
                    <a:pt x="455486" y="107823"/>
                    <a:pt x="426434" y="136970"/>
                    <a:pt x="390620" y="13697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6" name="Полилиния: фигура 31"/>
            <p:cNvSpPr/>
            <p:nvPr/>
          </p:nvSpPr>
          <p:spPr bwMode="auto">
            <a:xfrm>
              <a:off x="6202585" y="1685544"/>
              <a:ext cx="66675" cy="66675"/>
            </a:xfrm>
            <a:custGeom>
              <a:avLst/>
              <a:gdLst>
                <a:gd name="connsiteX0" fmla="*/ 63913 w 66675"/>
                <a:gd name="connsiteY0" fmla="*/ 35528 h 66675"/>
                <a:gd name="connsiteX1" fmla="*/ 35528 w 66675"/>
                <a:gd name="connsiteY1" fmla="*/ 63913 h 66675"/>
                <a:gd name="connsiteX2" fmla="*/ 7144 w 66675"/>
                <a:gd name="connsiteY2" fmla="*/ 35528 h 66675"/>
                <a:gd name="connsiteX3" fmla="*/ 35528 w 66675"/>
                <a:gd name="connsiteY3" fmla="*/ 7144 h 66675"/>
                <a:gd name="connsiteX4" fmla="*/ 63913 w 66675"/>
                <a:gd name="connsiteY4" fmla="*/ 3552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 fill="norm" stroke="1" extrusionOk="0">
                  <a:moveTo>
                    <a:pt x="63913" y="35528"/>
                  </a:moveTo>
                  <a:cubicBezTo>
                    <a:pt x="63913" y="51205"/>
                    <a:pt x="51205" y="63913"/>
                    <a:pt x="35528" y="63913"/>
                  </a:cubicBezTo>
                  <a:cubicBezTo>
                    <a:pt x="19852" y="63913"/>
                    <a:pt x="7144" y="51205"/>
                    <a:pt x="7144" y="35528"/>
                  </a:cubicBezTo>
                  <a:cubicBezTo>
                    <a:pt x="7144" y="19852"/>
                    <a:pt x="19852" y="7144"/>
                    <a:pt x="35528" y="7144"/>
                  </a:cubicBezTo>
                  <a:cubicBezTo>
                    <a:pt x="51205" y="7144"/>
                    <a:pt x="63913" y="19852"/>
                    <a:pt x="63913" y="35528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pic>
          <p:nvPicPr>
            <p:cNvPr id="167" name="Рисунок 166"/>
            <p:cNvPicPr>
              <a:picLocks noChangeAspect="1"/>
            </p:cNvPicPr>
            <p:nvPr/>
          </p:nvPicPr>
          <p:blipFill rotWithShape="1">
            <a:blip r:embed="rId4"/>
            <a:stretch/>
          </p:blipFill>
          <p:spPr bwMode="auto">
            <a:xfrm>
              <a:off x="6210967" y="1694212"/>
              <a:ext cx="57150" cy="47625"/>
            </a:xfrm>
            <a:custGeom>
              <a:avLst/>
              <a:gdLst>
                <a:gd name="connsiteX0" fmla="*/ 0 w 57150"/>
                <a:gd name="connsiteY0" fmla="*/ 0 h 47625"/>
                <a:gd name="connsiteX1" fmla="*/ 57150 w 57150"/>
                <a:gd name="connsiteY1" fmla="*/ 0 h 47625"/>
                <a:gd name="connsiteX2" fmla="*/ 57150 w 57150"/>
                <a:gd name="connsiteY2" fmla="*/ 57150 h 47625"/>
                <a:gd name="connsiteX3" fmla="*/ 0 w 57150"/>
                <a:gd name="connsiteY3" fmla="*/ 571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7625" fill="norm" stroke="1" extrusionOk="0">
                  <a:moveTo>
                    <a:pt x="0" y="0"/>
                  </a:moveTo>
                  <a:lnTo>
                    <a:pt x="57150" y="0"/>
                  </a:lnTo>
                  <a:lnTo>
                    <a:pt x="57150" y="57150"/>
                  </a:lnTo>
                  <a:lnTo>
                    <a:pt x="0" y="57150"/>
                  </a:lnTo>
                  <a:close/>
                </a:path>
              </a:pathLst>
            </a:custGeom>
            <a:ln/>
          </p:spPr>
        </p:pic>
        <p:sp>
          <p:nvSpPr>
            <p:cNvPr id="168" name="Полилиния: фигура 33"/>
            <p:cNvSpPr/>
            <p:nvPr/>
          </p:nvSpPr>
          <p:spPr bwMode="auto">
            <a:xfrm>
              <a:off x="6214777" y="1697736"/>
              <a:ext cx="38100" cy="38100"/>
            </a:xfrm>
            <a:custGeom>
              <a:avLst/>
              <a:gdLst>
                <a:gd name="connsiteX0" fmla="*/ 39529 w 38100"/>
                <a:gd name="connsiteY0" fmla="*/ 23336 h 38100"/>
                <a:gd name="connsiteX1" fmla="*/ 23336 w 38100"/>
                <a:gd name="connsiteY1" fmla="*/ 39529 h 38100"/>
                <a:gd name="connsiteX2" fmla="*/ 7144 w 38100"/>
                <a:gd name="connsiteY2" fmla="*/ 23336 h 38100"/>
                <a:gd name="connsiteX3" fmla="*/ 23336 w 38100"/>
                <a:gd name="connsiteY3" fmla="*/ 7144 h 38100"/>
                <a:gd name="connsiteX4" fmla="*/ 39529 w 38100"/>
                <a:gd name="connsiteY4" fmla="*/ 23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 fill="norm" stroke="1" extrusionOk="0">
                  <a:moveTo>
                    <a:pt x="39529" y="23336"/>
                  </a:moveTo>
                  <a:cubicBezTo>
                    <a:pt x="39529" y="32279"/>
                    <a:pt x="32279" y="39529"/>
                    <a:pt x="23336" y="39529"/>
                  </a:cubicBezTo>
                  <a:cubicBezTo>
                    <a:pt x="14393" y="39529"/>
                    <a:pt x="7144" y="32279"/>
                    <a:pt x="7144" y="23336"/>
                  </a:cubicBezTo>
                  <a:cubicBezTo>
                    <a:pt x="7144" y="14393"/>
                    <a:pt x="14393" y="7144"/>
                    <a:pt x="23336" y="7144"/>
                  </a:cubicBezTo>
                  <a:cubicBezTo>
                    <a:pt x="32279" y="7144"/>
                    <a:pt x="39529" y="14393"/>
                    <a:pt x="39529" y="23336"/>
                  </a:cubicBezTo>
                  <a:close/>
                </a:path>
              </a:pathLst>
            </a:custGeom>
            <a:solidFill>
              <a:srgbClr val="0B13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9" name="Полилиния: фигура 34"/>
            <p:cNvSpPr/>
            <p:nvPr/>
          </p:nvSpPr>
          <p:spPr bwMode="auto"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 fill="norm" stroke="1" extrusionOk="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0" name="Полилиния: фигура 35"/>
            <p:cNvSpPr/>
            <p:nvPr/>
          </p:nvSpPr>
          <p:spPr bwMode="auto"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 fill="norm" stroke="1" extrusionOk="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1" name="Полилиния: фигура 36"/>
            <p:cNvSpPr/>
            <p:nvPr/>
          </p:nvSpPr>
          <p:spPr bwMode="auto">
            <a:xfrm>
              <a:off x="6233635" y="1716215"/>
              <a:ext cx="19050" cy="19050"/>
            </a:xfrm>
            <a:custGeom>
              <a:avLst/>
              <a:gdLst>
                <a:gd name="connsiteX0" fmla="*/ 17240 w 19050"/>
                <a:gd name="connsiteY0" fmla="*/ 12192 h 19050"/>
                <a:gd name="connsiteX1" fmla="*/ 12192 w 19050"/>
                <a:gd name="connsiteY1" fmla="*/ 7144 h 19050"/>
                <a:gd name="connsiteX2" fmla="*/ 7144 w 19050"/>
                <a:gd name="connsiteY2" fmla="*/ 12192 h 19050"/>
                <a:gd name="connsiteX3" fmla="*/ 12192 w 19050"/>
                <a:gd name="connsiteY3" fmla="*/ 17240 h 19050"/>
                <a:gd name="connsiteX4" fmla="*/ 17240 w 19050"/>
                <a:gd name="connsiteY4" fmla="*/ 121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 fill="norm" stroke="1" extrusionOk="0">
                  <a:moveTo>
                    <a:pt x="17240" y="12192"/>
                  </a:moveTo>
                  <a:cubicBezTo>
                    <a:pt x="17240" y="9430"/>
                    <a:pt x="14954" y="7144"/>
                    <a:pt x="12192" y="7144"/>
                  </a:cubicBezTo>
                  <a:cubicBezTo>
                    <a:pt x="9430" y="7144"/>
                    <a:pt x="7144" y="9430"/>
                    <a:pt x="7144" y="12192"/>
                  </a:cubicBezTo>
                  <a:cubicBezTo>
                    <a:pt x="7144" y="14954"/>
                    <a:pt x="9430" y="17240"/>
                    <a:pt x="12192" y="17240"/>
                  </a:cubicBezTo>
                  <a:cubicBezTo>
                    <a:pt x="14954" y="17240"/>
                    <a:pt x="17240" y="14954"/>
                    <a:pt x="17240" y="12192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2094193899" name="Группа 171"/>
          <p:cNvGrpSpPr/>
          <p:nvPr/>
        </p:nvGrpSpPr>
        <p:grpSpPr bwMode="auto">
          <a:xfrm>
            <a:off x="6699146" y="1096813"/>
            <a:ext cx="1821822" cy="3745203"/>
            <a:chOff x="5193506" y="1574006"/>
            <a:chExt cx="1802607" cy="3705701"/>
          </a:xfrm>
        </p:grpSpPr>
        <p:sp>
          <p:nvSpPr>
            <p:cNvPr id="173" name="Полилиния: фигура 13"/>
            <p:cNvSpPr/>
            <p:nvPr/>
          </p:nvSpPr>
          <p:spPr bwMode="auto">
            <a:xfrm>
              <a:off x="5208079" y="1574006"/>
              <a:ext cx="1781175" cy="3705225"/>
            </a:xfrm>
            <a:custGeom>
              <a:avLst/>
              <a:gdLst>
                <a:gd name="connsiteX0" fmla="*/ 1525905 w 1781175"/>
                <a:gd name="connsiteY0" fmla="*/ 7144 h 3705225"/>
                <a:gd name="connsiteX1" fmla="*/ 257461 w 1781175"/>
                <a:gd name="connsiteY1" fmla="*/ 7144 h 3705225"/>
                <a:gd name="connsiteX2" fmla="*/ 7144 w 1781175"/>
                <a:gd name="connsiteY2" fmla="*/ 257461 h 3705225"/>
                <a:gd name="connsiteX3" fmla="*/ 7144 w 1781175"/>
                <a:gd name="connsiteY3" fmla="*/ 3450050 h 3705225"/>
                <a:gd name="connsiteX4" fmla="*/ 257461 w 1781175"/>
                <a:gd name="connsiteY4" fmla="*/ 3700367 h 3705225"/>
                <a:gd name="connsiteX5" fmla="*/ 1525905 w 1781175"/>
                <a:gd name="connsiteY5" fmla="*/ 3700367 h 3705225"/>
                <a:gd name="connsiteX6" fmla="*/ 1776222 w 1781175"/>
                <a:gd name="connsiteY6" fmla="*/ 3450050 h 3705225"/>
                <a:gd name="connsiteX7" fmla="*/ 1776222 w 1781175"/>
                <a:gd name="connsiteY7" fmla="*/ 257461 h 3705225"/>
                <a:gd name="connsiteX8" fmla="*/ 1525905 w 1781175"/>
                <a:gd name="connsiteY8" fmla="*/ 7144 h 3705225"/>
                <a:gd name="connsiteX9" fmla="*/ 1751933 w 1781175"/>
                <a:gd name="connsiteY9" fmla="*/ 3441287 h 3705225"/>
                <a:gd name="connsiteX10" fmla="*/ 1517142 w 1781175"/>
                <a:gd name="connsiteY10" fmla="*/ 3676079 h 3705225"/>
                <a:gd name="connsiteX11" fmla="*/ 266224 w 1781175"/>
                <a:gd name="connsiteY11" fmla="*/ 3676079 h 3705225"/>
                <a:gd name="connsiteX12" fmla="*/ 31433 w 1781175"/>
                <a:gd name="connsiteY12" fmla="*/ 3441287 h 3705225"/>
                <a:gd name="connsiteX13" fmla="*/ 31433 w 1781175"/>
                <a:gd name="connsiteY13" fmla="*/ 266224 h 3705225"/>
                <a:gd name="connsiteX14" fmla="*/ 266224 w 1781175"/>
                <a:gd name="connsiteY14" fmla="*/ 31433 h 3705225"/>
                <a:gd name="connsiteX15" fmla="*/ 1517047 w 1781175"/>
                <a:gd name="connsiteY15" fmla="*/ 31433 h 3705225"/>
                <a:gd name="connsiteX16" fmla="*/ 1751838 w 1781175"/>
                <a:gd name="connsiteY16" fmla="*/ 266224 h 3705225"/>
                <a:gd name="connsiteX17" fmla="*/ 1751838 w 1781175"/>
                <a:gd name="connsiteY17" fmla="*/ 3441287 h 370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81175" h="3705225" fill="norm" stroke="1" extrusionOk="0">
                  <a:moveTo>
                    <a:pt x="1525905" y="7144"/>
                  </a:moveTo>
                  <a:lnTo>
                    <a:pt x="257461" y="7144"/>
                  </a:lnTo>
                  <a:cubicBezTo>
                    <a:pt x="119253" y="7144"/>
                    <a:pt x="7144" y="119253"/>
                    <a:pt x="7144" y="257461"/>
                  </a:cubicBezTo>
                  <a:lnTo>
                    <a:pt x="7144" y="3450050"/>
                  </a:lnTo>
                  <a:cubicBezTo>
                    <a:pt x="7144" y="3588258"/>
                    <a:pt x="119253" y="3700367"/>
                    <a:pt x="257461" y="3700367"/>
                  </a:cubicBezTo>
                  <a:lnTo>
                    <a:pt x="1525905" y="3700367"/>
                  </a:lnTo>
                  <a:cubicBezTo>
                    <a:pt x="1664113" y="3700367"/>
                    <a:pt x="1776222" y="3588258"/>
                    <a:pt x="1776222" y="3450050"/>
                  </a:cubicBezTo>
                  <a:lnTo>
                    <a:pt x="1776222" y="257461"/>
                  </a:lnTo>
                  <a:cubicBezTo>
                    <a:pt x="1776222" y="119253"/>
                    <a:pt x="1664113" y="7144"/>
                    <a:pt x="1525905" y="7144"/>
                  </a:cubicBezTo>
                  <a:close/>
                  <a:moveTo>
                    <a:pt x="1751933" y="3441287"/>
                  </a:moveTo>
                  <a:cubicBezTo>
                    <a:pt x="1751933" y="3570923"/>
                    <a:pt x="1646777" y="3676079"/>
                    <a:pt x="1517142" y="3676079"/>
                  </a:cubicBezTo>
                  <a:lnTo>
                    <a:pt x="266224" y="3676079"/>
                  </a:lnTo>
                  <a:cubicBezTo>
                    <a:pt x="136589" y="3676079"/>
                    <a:pt x="31433" y="3570923"/>
                    <a:pt x="31433" y="3441287"/>
                  </a:cubicBezTo>
                  <a:lnTo>
                    <a:pt x="31433" y="266224"/>
                  </a:lnTo>
                  <a:cubicBezTo>
                    <a:pt x="31433" y="136589"/>
                    <a:pt x="136589" y="31433"/>
                    <a:pt x="266224" y="31433"/>
                  </a:cubicBezTo>
                  <a:lnTo>
                    <a:pt x="1517047" y="31433"/>
                  </a:lnTo>
                  <a:cubicBezTo>
                    <a:pt x="1646682" y="31433"/>
                    <a:pt x="1751838" y="136589"/>
                    <a:pt x="1751838" y="266224"/>
                  </a:cubicBezTo>
                  <a:lnTo>
                    <a:pt x="1751838" y="344128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4" name="Полилиния: фигура 14"/>
            <p:cNvSpPr/>
            <p:nvPr/>
          </p:nvSpPr>
          <p:spPr bwMode="auto">
            <a:xfrm>
              <a:off x="5274850" y="1574276"/>
              <a:ext cx="1704975" cy="295274"/>
            </a:xfrm>
            <a:custGeom>
              <a:avLst/>
              <a:gdLst>
                <a:gd name="connsiteX0" fmla="*/ 7144 w 1704975"/>
                <a:gd name="connsiteY0" fmla="*/ 93266 h 295275"/>
                <a:gd name="connsiteX1" fmla="*/ 201454 w 1704975"/>
                <a:gd name="connsiteY1" fmla="*/ 13256 h 295275"/>
                <a:gd name="connsiteX2" fmla="*/ 1404271 w 1704975"/>
                <a:gd name="connsiteY2" fmla="*/ 15637 h 295275"/>
                <a:gd name="connsiteX3" fmla="*/ 1703832 w 1704975"/>
                <a:gd name="connsiteY3" fmla="*/ 292815 h 295275"/>
                <a:gd name="connsiteX4" fmla="*/ 1602772 w 1704975"/>
                <a:gd name="connsiteY4" fmla="*/ 64596 h 295275"/>
                <a:gd name="connsiteX5" fmla="*/ 1423987 w 1704975"/>
                <a:gd name="connsiteY5" fmla="*/ 8874 h 295275"/>
                <a:gd name="connsiteX6" fmla="*/ 202787 w 1704975"/>
                <a:gd name="connsiteY6" fmla="*/ 8874 h 295275"/>
                <a:gd name="connsiteX7" fmla="*/ 7144 w 1704975"/>
                <a:gd name="connsiteY7" fmla="*/ 93266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 fill="norm" stroke="1" extrusionOk="0">
                  <a:moveTo>
                    <a:pt x="7144" y="93266"/>
                  </a:moveTo>
                  <a:cubicBezTo>
                    <a:pt x="58103" y="47736"/>
                    <a:pt x="124015" y="12303"/>
                    <a:pt x="201454" y="13256"/>
                  </a:cubicBezTo>
                  <a:lnTo>
                    <a:pt x="1404271" y="15637"/>
                  </a:lnTo>
                  <a:cubicBezTo>
                    <a:pt x="1560767" y="25067"/>
                    <a:pt x="1698498" y="110697"/>
                    <a:pt x="1703832" y="292815"/>
                  </a:cubicBezTo>
                  <a:cubicBezTo>
                    <a:pt x="1703832" y="312912"/>
                    <a:pt x="1714595" y="140319"/>
                    <a:pt x="1602772" y="64596"/>
                  </a:cubicBezTo>
                  <a:cubicBezTo>
                    <a:pt x="1549622" y="26496"/>
                    <a:pt x="1471136" y="9827"/>
                    <a:pt x="1423987" y="8874"/>
                  </a:cubicBezTo>
                  <a:cubicBezTo>
                    <a:pt x="1346740" y="7446"/>
                    <a:pt x="327660" y="5826"/>
                    <a:pt x="202787" y="8874"/>
                  </a:cubicBezTo>
                  <a:cubicBezTo>
                    <a:pt x="98203" y="11446"/>
                    <a:pt x="49149" y="53642"/>
                    <a:pt x="7144" y="93266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5" name="Полилиния: фигура 15"/>
            <p:cNvSpPr/>
            <p:nvPr/>
          </p:nvSpPr>
          <p:spPr bwMode="auto">
            <a:xfrm>
              <a:off x="5232368" y="1598295"/>
              <a:ext cx="1733550" cy="3657600"/>
            </a:xfrm>
            <a:custGeom>
              <a:avLst/>
              <a:gdLst>
                <a:gd name="connsiteX0" fmla="*/ 1492758 w 1733550"/>
                <a:gd name="connsiteY0" fmla="*/ 7144 h 3657600"/>
                <a:gd name="connsiteX1" fmla="*/ 241935 w 1733550"/>
                <a:gd name="connsiteY1" fmla="*/ 7144 h 3657600"/>
                <a:gd name="connsiteX2" fmla="*/ 7144 w 1733550"/>
                <a:gd name="connsiteY2" fmla="*/ 241935 h 3657600"/>
                <a:gd name="connsiteX3" fmla="*/ 7144 w 1733550"/>
                <a:gd name="connsiteY3" fmla="*/ 3416999 h 3657600"/>
                <a:gd name="connsiteX4" fmla="*/ 241935 w 1733550"/>
                <a:gd name="connsiteY4" fmla="*/ 3651790 h 3657600"/>
                <a:gd name="connsiteX5" fmla="*/ 1492758 w 1733550"/>
                <a:gd name="connsiteY5" fmla="*/ 3651790 h 3657600"/>
                <a:gd name="connsiteX6" fmla="*/ 1727549 w 1733550"/>
                <a:gd name="connsiteY6" fmla="*/ 3416999 h 3657600"/>
                <a:gd name="connsiteX7" fmla="*/ 1727549 w 1733550"/>
                <a:gd name="connsiteY7" fmla="*/ 241935 h 3657600"/>
                <a:gd name="connsiteX8" fmla="*/ 1492758 w 1733550"/>
                <a:gd name="connsiteY8" fmla="*/ 7144 h 3657600"/>
                <a:gd name="connsiteX9" fmla="*/ 1715357 w 1733550"/>
                <a:gd name="connsiteY9" fmla="*/ 3409950 h 3657600"/>
                <a:gd name="connsiteX10" fmla="*/ 1485614 w 1733550"/>
                <a:gd name="connsiteY10" fmla="*/ 3639693 h 3657600"/>
                <a:gd name="connsiteX11" fmla="*/ 248984 w 1733550"/>
                <a:gd name="connsiteY11" fmla="*/ 3639693 h 3657600"/>
                <a:gd name="connsiteX12" fmla="*/ 19241 w 1733550"/>
                <a:gd name="connsiteY12" fmla="*/ 3409950 h 3657600"/>
                <a:gd name="connsiteX13" fmla="*/ 19241 w 1733550"/>
                <a:gd name="connsiteY13" fmla="*/ 248984 h 3657600"/>
                <a:gd name="connsiteX14" fmla="*/ 248984 w 1733550"/>
                <a:gd name="connsiteY14" fmla="*/ 19336 h 3657600"/>
                <a:gd name="connsiteX15" fmla="*/ 1485710 w 1733550"/>
                <a:gd name="connsiteY15" fmla="*/ 19336 h 3657600"/>
                <a:gd name="connsiteX16" fmla="*/ 1715452 w 1733550"/>
                <a:gd name="connsiteY16" fmla="*/ 249079 h 3657600"/>
                <a:gd name="connsiteX17" fmla="*/ 1715452 w 1733550"/>
                <a:gd name="connsiteY17" fmla="*/ 3409950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33550" h="3657600" fill="norm" stroke="1" extrusionOk="0">
                  <a:moveTo>
                    <a:pt x="1492758" y="7144"/>
                  </a:moveTo>
                  <a:lnTo>
                    <a:pt x="241935" y="7144"/>
                  </a:lnTo>
                  <a:cubicBezTo>
                    <a:pt x="112300" y="7144"/>
                    <a:pt x="7144" y="112300"/>
                    <a:pt x="7144" y="241935"/>
                  </a:cubicBezTo>
                  <a:lnTo>
                    <a:pt x="7144" y="3416999"/>
                  </a:lnTo>
                  <a:cubicBezTo>
                    <a:pt x="7144" y="3546634"/>
                    <a:pt x="112300" y="3651790"/>
                    <a:pt x="241935" y="3651790"/>
                  </a:cubicBezTo>
                  <a:lnTo>
                    <a:pt x="1492758" y="3651790"/>
                  </a:lnTo>
                  <a:cubicBezTo>
                    <a:pt x="1622393" y="3651790"/>
                    <a:pt x="1727549" y="3546634"/>
                    <a:pt x="1727549" y="3416999"/>
                  </a:cubicBezTo>
                  <a:lnTo>
                    <a:pt x="1727549" y="241935"/>
                  </a:lnTo>
                  <a:cubicBezTo>
                    <a:pt x="1727549" y="112300"/>
                    <a:pt x="1622393" y="7144"/>
                    <a:pt x="1492758" y="7144"/>
                  </a:cubicBezTo>
                  <a:close/>
                  <a:moveTo>
                    <a:pt x="1715357" y="3409950"/>
                  </a:moveTo>
                  <a:cubicBezTo>
                    <a:pt x="1715357" y="3536823"/>
                    <a:pt x="1612487" y="3639693"/>
                    <a:pt x="1485614" y="3639693"/>
                  </a:cubicBezTo>
                  <a:lnTo>
                    <a:pt x="248984" y="3639693"/>
                  </a:lnTo>
                  <a:cubicBezTo>
                    <a:pt x="122111" y="3639693"/>
                    <a:pt x="19241" y="3536823"/>
                    <a:pt x="19241" y="3409950"/>
                  </a:cubicBezTo>
                  <a:lnTo>
                    <a:pt x="19241" y="248984"/>
                  </a:lnTo>
                  <a:cubicBezTo>
                    <a:pt x="19241" y="122111"/>
                    <a:pt x="122111" y="19336"/>
                    <a:pt x="248984" y="19336"/>
                  </a:cubicBezTo>
                  <a:lnTo>
                    <a:pt x="1485710" y="19336"/>
                  </a:lnTo>
                  <a:cubicBezTo>
                    <a:pt x="1612583" y="19336"/>
                    <a:pt x="1715452" y="122206"/>
                    <a:pt x="1715452" y="249079"/>
                  </a:cubicBezTo>
                  <a:lnTo>
                    <a:pt x="1715452" y="3409950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6" name="Полилиния: фигура 16"/>
            <p:cNvSpPr/>
            <p:nvPr/>
          </p:nvSpPr>
          <p:spPr bwMode="auto">
            <a:xfrm>
              <a:off x="5231225" y="1597057"/>
              <a:ext cx="1733550" cy="3657600"/>
            </a:xfrm>
            <a:custGeom>
              <a:avLst/>
              <a:gdLst>
                <a:gd name="connsiteX0" fmla="*/ 1493996 w 1733550"/>
                <a:gd name="connsiteY0" fmla="*/ 3654266 h 3657600"/>
                <a:gd name="connsiteX1" fmla="*/ 243078 w 1733550"/>
                <a:gd name="connsiteY1" fmla="*/ 3654266 h 3657600"/>
                <a:gd name="connsiteX2" fmla="*/ 7144 w 1733550"/>
                <a:gd name="connsiteY2" fmla="*/ 3418237 h 3657600"/>
                <a:gd name="connsiteX3" fmla="*/ 7144 w 1733550"/>
                <a:gd name="connsiteY3" fmla="*/ 243173 h 3657600"/>
                <a:gd name="connsiteX4" fmla="*/ 243078 w 1733550"/>
                <a:gd name="connsiteY4" fmla="*/ 7144 h 3657600"/>
                <a:gd name="connsiteX5" fmla="*/ 1493996 w 1733550"/>
                <a:gd name="connsiteY5" fmla="*/ 7144 h 3657600"/>
                <a:gd name="connsiteX6" fmla="*/ 1729931 w 1733550"/>
                <a:gd name="connsiteY6" fmla="*/ 243078 h 3657600"/>
                <a:gd name="connsiteX7" fmla="*/ 1729931 w 1733550"/>
                <a:gd name="connsiteY7" fmla="*/ 3418142 h 3657600"/>
                <a:gd name="connsiteX8" fmla="*/ 1493996 w 1733550"/>
                <a:gd name="connsiteY8" fmla="*/ 3654171 h 3657600"/>
                <a:gd name="connsiteX9" fmla="*/ 243078 w 1733550"/>
                <a:gd name="connsiteY9" fmla="*/ 9525 h 3657600"/>
                <a:gd name="connsiteX10" fmla="*/ 9430 w 1733550"/>
                <a:gd name="connsiteY10" fmla="*/ 243173 h 3657600"/>
                <a:gd name="connsiteX11" fmla="*/ 9430 w 1733550"/>
                <a:gd name="connsiteY11" fmla="*/ 3418237 h 3657600"/>
                <a:gd name="connsiteX12" fmla="*/ 242983 w 1733550"/>
                <a:gd name="connsiteY12" fmla="*/ 3651885 h 3657600"/>
                <a:gd name="connsiteX13" fmla="*/ 1493901 w 1733550"/>
                <a:gd name="connsiteY13" fmla="*/ 3651885 h 3657600"/>
                <a:gd name="connsiteX14" fmla="*/ 1727454 w 1733550"/>
                <a:gd name="connsiteY14" fmla="*/ 3418237 h 3657600"/>
                <a:gd name="connsiteX15" fmla="*/ 1727454 w 1733550"/>
                <a:gd name="connsiteY15" fmla="*/ 243173 h 3657600"/>
                <a:gd name="connsiteX16" fmla="*/ 1493901 w 1733550"/>
                <a:gd name="connsiteY16" fmla="*/ 9620 h 3657600"/>
                <a:gd name="connsiteX17" fmla="*/ 243078 w 1733550"/>
                <a:gd name="connsiteY17" fmla="*/ 9620 h 3657600"/>
                <a:gd name="connsiteX18" fmla="*/ 1486853 w 1733550"/>
                <a:gd name="connsiteY18" fmla="*/ 3642074 h 3657600"/>
                <a:gd name="connsiteX19" fmla="*/ 250127 w 1733550"/>
                <a:gd name="connsiteY19" fmla="*/ 3642074 h 3657600"/>
                <a:gd name="connsiteX20" fmla="*/ 19241 w 1733550"/>
                <a:gd name="connsiteY20" fmla="*/ 3411188 h 3657600"/>
                <a:gd name="connsiteX21" fmla="*/ 19241 w 1733550"/>
                <a:gd name="connsiteY21" fmla="*/ 250222 h 3657600"/>
                <a:gd name="connsiteX22" fmla="*/ 250127 w 1733550"/>
                <a:gd name="connsiteY22" fmla="*/ 19336 h 3657600"/>
                <a:gd name="connsiteX23" fmla="*/ 1486853 w 1733550"/>
                <a:gd name="connsiteY23" fmla="*/ 19336 h 3657600"/>
                <a:gd name="connsiteX24" fmla="*/ 1717739 w 1733550"/>
                <a:gd name="connsiteY24" fmla="*/ 250222 h 3657600"/>
                <a:gd name="connsiteX25" fmla="*/ 1717739 w 1733550"/>
                <a:gd name="connsiteY25" fmla="*/ 3411093 h 3657600"/>
                <a:gd name="connsiteX26" fmla="*/ 1486853 w 1733550"/>
                <a:gd name="connsiteY26" fmla="*/ 3641979 h 3657600"/>
                <a:gd name="connsiteX27" fmla="*/ 250127 w 1733550"/>
                <a:gd name="connsiteY27" fmla="*/ 21717 h 3657600"/>
                <a:gd name="connsiteX28" fmla="*/ 21622 w 1733550"/>
                <a:gd name="connsiteY28" fmla="*/ 250222 h 3657600"/>
                <a:gd name="connsiteX29" fmla="*/ 21622 w 1733550"/>
                <a:gd name="connsiteY29" fmla="*/ 3411093 h 3657600"/>
                <a:gd name="connsiteX30" fmla="*/ 250127 w 1733550"/>
                <a:gd name="connsiteY30" fmla="*/ 3639598 h 3657600"/>
                <a:gd name="connsiteX31" fmla="*/ 1486853 w 1733550"/>
                <a:gd name="connsiteY31" fmla="*/ 3639598 h 3657600"/>
                <a:gd name="connsiteX32" fmla="*/ 1715357 w 1733550"/>
                <a:gd name="connsiteY32" fmla="*/ 3411093 h 3657600"/>
                <a:gd name="connsiteX33" fmla="*/ 1715357 w 1733550"/>
                <a:gd name="connsiteY33" fmla="*/ 250222 h 3657600"/>
                <a:gd name="connsiteX34" fmla="*/ 1486853 w 1733550"/>
                <a:gd name="connsiteY34" fmla="*/ 21717 h 3657600"/>
                <a:gd name="connsiteX35" fmla="*/ 250127 w 1733550"/>
                <a:gd name="connsiteY35" fmla="*/ 21717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33550" h="3657600" fill="norm" stroke="1" extrusionOk="0">
                  <a:moveTo>
                    <a:pt x="1493996" y="3654266"/>
                  </a:moveTo>
                  <a:lnTo>
                    <a:pt x="243078" y="3654266"/>
                  </a:lnTo>
                  <a:cubicBezTo>
                    <a:pt x="112967" y="3654266"/>
                    <a:pt x="7144" y="3548444"/>
                    <a:pt x="7144" y="3418237"/>
                  </a:cubicBezTo>
                  <a:lnTo>
                    <a:pt x="7144" y="243173"/>
                  </a:lnTo>
                  <a:cubicBezTo>
                    <a:pt x="7049" y="113062"/>
                    <a:pt x="112967" y="7144"/>
                    <a:pt x="243078" y="7144"/>
                  </a:cubicBezTo>
                  <a:lnTo>
                    <a:pt x="1493996" y="7144"/>
                  </a:lnTo>
                  <a:cubicBezTo>
                    <a:pt x="1624108" y="7144"/>
                    <a:pt x="1729931" y="112967"/>
                    <a:pt x="1729931" y="243078"/>
                  </a:cubicBezTo>
                  <a:lnTo>
                    <a:pt x="1729931" y="3418142"/>
                  </a:lnTo>
                  <a:cubicBezTo>
                    <a:pt x="1729931" y="3548253"/>
                    <a:pt x="1624108" y="3654171"/>
                    <a:pt x="1493996" y="3654171"/>
                  </a:cubicBezTo>
                  <a:close/>
                  <a:moveTo>
                    <a:pt x="243078" y="9525"/>
                  </a:moveTo>
                  <a:cubicBezTo>
                    <a:pt x="114300" y="9525"/>
                    <a:pt x="9430" y="114395"/>
                    <a:pt x="9430" y="243173"/>
                  </a:cubicBezTo>
                  <a:lnTo>
                    <a:pt x="9430" y="3418237"/>
                  </a:lnTo>
                  <a:cubicBezTo>
                    <a:pt x="9430" y="3547015"/>
                    <a:pt x="114205" y="3651885"/>
                    <a:pt x="242983" y="3651885"/>
                  </a:cubicBezTo>
                  <a:lnTo>
                    <a:pt x="1493901" y="3651885"/>
                  </a:lnTo>
                  <a:cubicBezTo>
                    <a:pt x="1622679" y="3651885"/>
                    <a:pt x="1727454" y="3547110"/>
                    <a:pt x="1727454" y="3418237"/>
                  </a:cubicBezTo>
                  <a:lnTo>
                    <a:pt x="1727454" y="243173"/>
                  </a:lnTo>
                  <a:cubicBezTo>
                    <a:pt x="1727454" y="114395"/>
                    <a:pt x="1622679" y="9620"/>
                    <a:pt x="1493901" y="9620"/>
                  </a:cubicBezTo>
                  <a:lnTo>
                    <a:pt x="243078" y="9620"/>
                  </a:lnTo>
                  <a:close/>
                  <a:moveTo>
                    <a:pt x="1486853" y="3642074"/>
                  </a:moveTo>
                  <a:lnTo>
                    <a:pt x="250127" y="3642074"/>
                  </a:lnTo>
                  <a:cubicBezTo>
                    <a:pt x="122777" y="3642074"/>
                    <a:pt x="19241" y="3538442"/>
                    <a:pt x="19241" y="3411188"/>
                  </a:cubicBezTo>
                  <a:lnTo>
                    <a:pt x="19241" y="250222"/>
                  </a:lnTo>
                  <a:cubicBezTo>
                    <a:pt x="19241" y="122968"/>
                    <a:pt x="122873" y="19336"/>
                    <a:pt x="250127" y="19336"/>
                  </a:cubicBezTo>
                  <a:lnTo>
                    <a:pt x="1486853" y="19336"/>
                  </a:lnTo>
                  <a:cubicBezTo>
                    <a:pt x="1614202" y="19336"/>
                    <a:pt x="1717739" y="122968"/>
                    <a:pt x="1717739" y="250222"/>
                  </a:cubicBezTo>
                  <a:lnTo>
                    <a:pt x="1717739" y="3411093"/>
                  </a:lnTo>
                  <a:cubicBezTo>
                    <a:pt x="1717739" y="3538442"/>
                    <a:pt x="1614107" y="3641979"/>
                    <a:pt x="1486853" y="3641979"/>
                  </a:cubicBezTo>
                  <a:close/>
                  <a:moveTo>
                    <a:pt x="250127" y="21717"/>
                  </a:moveTo>
                  <a:cubicBezTo>
                    <a:pt x="124111" y="21717"/>
                    <a:pt x="21622" y="124206"/>
                    <a:pt x="21622" y="250222"/>
                  </a:cubicBezTo>
                  <a:lnTo>
                    <a:pt x="21622" y="3411093"/>
                  </a:lnTo>
                  <a:cubicBezTo>
                    <a:pt x="21622" y="3537109"/>
                    <a:pt x="124111" y="3639598"/>
                    <a:pt x="250127" y="3639598"/>
                  </a:cubicBezTo>
                  <a:lnTo>
                    <a:pt x="1486853" y="3639598"/>
                  </a:lnTo>
                  <a:cubicBezTo>
                    <a:pt x="1612868" y="3639598"/>
                    <a:pt x="1715357" y="3537109"/>
                    <a:pt x="1715357" y="3411093"/>
                  </a:cubicBezTo>
                  <a:lnTo>
                    <a:pt x="1715357" y="250222"/>
                  </a:lnTo>
                  <a:cubicBezTo>
                    <a:pt x="1715357" y="124206"/>
                    <a:pt x="1612868" y="21717"/>
                    <a:pt x="1486853" y="21717"/>
                  </a:cubicBezTo>
                  <a:lnTo>
                    <a:pt x="250127" y="2171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7" name="Полилиния: фигура 17"/>
            <p:cNvSpPr/>
            <p:nvPr/>
          </p:nvSpPr>
          <p:spPr bwMode="auto">
            <a:xfrm>
              <a:off x="5274850" y="4979578"/>
              <a:ext cx="1704975" cy="295274"/>
            </a:xfrm>
            <a:custGeom>
              <a:avLst/>
              <a:gdLst>
                <a:gd name="connsiteX0" fmla="*/ 7144 w 1704975"/>
                <a:gd name="connsiteY0" fmla="*/ 208404 h 295275"/>
                <a:gd name="connsiteX1" fmla="*/ 201454 w 1704975"/>
                <a:gd name="connsiteY1" fmla="*/ 288318 h 295275"/>
                <a:gd name="connsiteX2" fmla="*/ 1404271 w 1704975"/>
                <a:gd name="connsiteY2" fmla="*/ 285937 h 295275"/>
                <a:gd name="connsiteX3" fmla="*/ 1703832 w 1704975"/>
                <a:gd name="connsiteY3" fmla="*/ 8760 h 295275"/>
                <a:gd name="connsiteX4" fmla="*/ 1602772 w 1704975"/>
                <a:gd name="connsiteY4" fmla="*/ 236979 h 295275"/>
                <a:gd name="connsiteX5" fmla="*/ 1423987 w 1704975"/>
                <a:gd name="connsiteY5" fmla="*/ 292700 h 295275"/>
                <a:gd name="connsiteX6" fmla="*/ 202787 w 1704975"/>
                <a:gd name="connsiteY6" fmla="*/ 292700 h 295275"/>
                <a:gd name="connsiteX7" fmla="*/ 7144 w 1704975"/>
                <a:gd name="connsiteY7" fmla="*/ 20840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 fill="norm" stroke="1" extrusionOk="0">
                  <a:moveTo>
                    <a:pt x="7144" y="208404"/>
                  </a:moveTo>
                  <a:cubicBezTo>
                    <a:pt x="58103" y="253933"/>
                    <a:pt x="124015" y="289366"/>
                    <a:pt x="201454" y="288318"/>
                  </a:cubicBezTo>
                  <a:lnTo>
                    <a:pt x="1404271" y="285937"/>
                  </a:lnTo>
                  <a:cubicBezTo>
                    <a:pt x="1560767" y="276507"/>
                    <a:pt x="1698498" y="190878"/>
                    <a:pt x="1703832" y="8760"/>
                  </a:cubicBezTo>
                  <a:cubicBezTo>
                    <a:pt x="1703832" y="-11338"/>
                    <a:pt x="1714595" y="161255"/>
                    <a:pt x="1602772" y="236979"/>
                  </a:cubicBezTo>
                  <a:cubicBezTo>
                    <a:pt x="1549622" y="275079"/>
                    <a:pt x="1471136" y="291748"/>
                    <a:pt x="1423987" y="292700"/>
                  </a:cubicBezTo>
                  <a:cubicBezTo>
                    <a:pt x="1346740" y="294129"/>
                    <a:pt x="327660" y="295748"/>
                    <a:pt x="202787" y="292700"/>
                  </a:cubicBezTo>
                  <a:cubicBezTo>
                    <a:pt x="98203" y="290128"/>
                    <a:pt x="49054" y="247932"/>
                    <a:pt x="7144" y="208404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8" name="Полилиния: фигура 18"/>
            <p:cNvSpPr/>
            <p:nvPr/>
          </p:nvSpPr>
          <p:spPr bwMode="auto">
            <a:xfrm>
              <a:off x="6977063" y="2346579"/>
              <a:ext cx="19050" cy="400050"/>
            </a:xfrm>
            <a:custGeom>
              <a:avLst/>
              <a:gdLst>
                <a:gd name="connsiteX0" fmla="*/ 7144 w 19050"/>
                <a:gd name="connsiteY0" fmla="*/ 7144 h 400050"/>
                <a:gd name="connsiteX1" fmla="*/ 12763 w 19050"/>
                <a:gd name="connsiteY1" fmla="*/ 7144 h 400050"/>
                <a:gd name="connsiteX2" fmla="*/ 12763 w 19050"/>
                <a:gd name="connsiteY2" fmla="*/ 402241 h 400050"/>
                <a:gd name="connsiteX3" fmla="*/ 7144 w 19050"/>
                <a:gd name="connsiteY3" fmla="*/ 40224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400050" fill="norm" stroke="1" extrusionOk="0">
                  <a:moveTo>
                    <a:pt x="7144" y="7144"/>
                  </a:moveTo>
                  <a:lnTo>
                    <a:pt x="12763" y="7144"/>
                  </a:lnTo>
                  <a:lnTo>
                    <a:pt x="12763" y="402241"/>
                  </a:lnTo>
                  <a:lnTo>
                    <a:pt x="7144" y="40224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9" name="Полилиния: фигура 19"/>
            <p:cNvSpPr/>
            <p:nvPr/>
          </p:nvSpPr>
          <p:spPr bwMode="auto">
            <a:xfrm>
              <a:off x="6982778" y="2346674"/>
              <a:ext cx="9525" cy="400050"/>
            </a:xfrm>
            <a:custGeom>
              <a:avLst/>
              <a:gdLst>
                <a:gd name="connsiteX0" fmla="*/ 7144 w 9525"/>
                <a:gd name="connsiteY0" fmla="*/ 402145 h 400050"/>
                <a:gd name="connsiteX1" fmla="*/ 7144 w 9525"/>
                <a:gd name="connsiteY1" fmla="*/ 7144 h 400050"/>
                <a:gd name="connsiteX2" fmla="*/ 10001 w 9525"/>
                <a:gd name="connsiteY2" fmla="*/ 10573 h 400050"/>
                <a:gd name="connsiteX3" fmla="*/ 10001 w 9525"/>
                <a:gd name="connsiteY3" fmla="*/ 398717 h 400050"/>
                <a:gd name="connsiteX4" fmla="*/ 7144 w 9525"/>
                <a:gd name="connsiteY4" fmla="*/ 40214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400050" fill="norm" stroke="1" extrusionOk="0">
                  <a:moveTo>
                    <a:pt x="7144" y="402145"/>
                  </a:moveTo>
                  <a:lnTo>
                    <a:pt x="7144" y="7144"/>
                  </a:lnTo>
                  <a:lnTo>
                    <a:pt x="10001" y="10573"/>
                  </a:lnTo>
                  <a:cubicBezTo>
                    <a:pt x="8572" y="38862"/>
                    <a:pt x="8668" y="370522"/>
                    <a:pt x="10001" y="398717"/>
                  </a:cubicBezTo>
                  <a:lnTo>
                    <a:pt x="7144" y="40214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0" name="Полилиния: фигура 20"/>
            <p:cNvSpPr/>
            <p:nvPr/>
          </p:nvSpPr>
          <p:spPr bwMode="auto">
            <a:xfrm>
              <a:off x="5196363" y="2346579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1" name="Полилиния: фигура 21"/>
            <p:cNvSpPr/>
            <p:nvPr/>
          </p:nvSpPr>
          <p:spPr bwMode="auto">
            <a:xfrm>
              <a:off x="5193506" y="2346674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 fill="norm" stroke="1" extrusionOk="0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2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2" name="Полилиния: фигура 22"/>
            <p:cNvSpPr/>
            <p:nvPr/>
          </p:nvSpPr>
          <p:spPr bwMode="auto">
            <a:xfrm>
              <a:off x="5201984" y="2346674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3" name="Полилиния: фигура 23"/>
            <p:cNvSpPr/>
            <p:nvPr/>
          </p:nvSpPr>
          <p:spPr bwMode="auto">
            <a:xfrm>
              <a:off x="5196364" y="2679572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4" name="Полилиния: фигура 24"/>
            <p:cNvSpPr/>
            <p:nvPr/>
          </p:nvSpPr>
          <p:spPr bwMode="auto">
            <a:xfrm>
              <a:off x="5193506" y="2679668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 fill="norm" stroke="1" extrusionOk="0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3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5" name="Полилиния: фигура 25"/>
            <p:cNvSpPr/>
            <p:nvPr/>
          </p:nvSpPr>
          <p:spPr bwMode="auto">
            <a:xfrm>
              <a:off x="5201984" y="2679572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6" name="Полилиния: фигура 26"/>
            <p:cNvSpPr/>
            <p:nvPr/>
          </p:nvSpPr>
          <p:spPr bwMode="auto">
            <a:xfrm>
              <a:off x="5196364" y="2032159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2764 w 19050"/>
                <a:gd name="connsiteY1" fmla="*/ 7144 h 152400"/>
                <a:gd name="connsiteX2" fmla="*/ 12764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 fill="norm" stroke="1" extrusionOk="0">
                  <a:moveTo>
                    <a:pt x="7144" y="7144"/>
                  </a:moveTo>
                  <a:lnTo>
                    <a:pt x="12764" y="7144"/>
                  </a:lnTo>
                  <a:lnTo>
                    <a:pt x="12764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3B3B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7" name="Полилиния: фигура 27"/>
            <p:cNvSpPr/>
            <p:nvPr/>
          </p:nvSpPr>
          <p:spPr bwMode="auto">
            <a:xfrm>
              <a:off x="5193506" y="2032254"/>
              <a:ext cx="9525" cy="152400"/>
            </a:xfrm>
            <a:custGeom>
              <a:avLst/>
              <a:gdLst>
                <a:gd name="connsiteX0" fmla="*/ 10001 w 9525"/>
                <a:gd name="connsiteY0" fmla="*/ 151162 h 152400"/>
                <a:gd name="connsiteX1" fmla="*/ 10001 w 9525"/>
                <a:gd name="connsiteY1" fmla="*/ 7144 h 152400"/>
                <a:gd name="connsiteX2" fmla="*/ 7144 w 9525"/>
                <a:gd name="connsiteY2" fmla="*/ 10573 h 152400"/>
                <a:gd name="connsiteX3" fmla="*/ 7144 w 9525"/>
                <a:gd name="connsiteY3" fmla="*/ 147733 h 152400"/>
                <a:gd name="connsiteX4" fmla="*/ 10001 w 9525"/>
                <a:gd name="connsiteY4" fmla="*/ 15116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52400" fill="norm" stroke="1" extrusionOk="0">
                  <a:moveTo>
                    <a:pt x="10001" y="151162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119539"/>
                    <a:pt x="7144" y="147733"/>
                  </a:cubicBezTo>
                  <a:lnTo>
                    <a:pt x="10001" y="151162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8" name="Полилиния: фигура 28"/>
            <p:cNvSpPr/>
            <p:nvPr/>
          </p:nvSpPr>
          <p:spPr bwMode="auto">
            <a:xfrm>
              <a:off x="5201984" y="2032254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3240 w 19050"/>
                <a:gd name="connsiteY1" fmla="*/ 7144 h 152400"/>
                <a:gd name="connsiteX2" fmla="*/ 13240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 fill="norm" stroke="1" extrusionOk="0">
                  <a:moveTo>
                    <a:pt x="7144" y="7144"/>
                  </a:moveTo>
                  <a:lnTo>
                    <a:pt x="13240" y="7144"/>
                  </a:lnTo>
                  <a:lnTo>
                    <a:pt x="13240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9" name="Полилиния: фигура 29"/>
            <p:cNvSpPr/>
            <p:nvPr/>
          </p:nvSpPr>
          <p:spPr bwMode="auto">
            <a:xfrm>
              <a:off x="5989398" y="5260657"/>
              <a:ext cx="219074" cy="19050"/>
            </a:xfrm>
            <a:custGeom>
              <a:avLst/>
              <a:gdLst>
                <a:gd name="connsiteX0" fmla="*/ 197851 w 219075"/>
                <a:gd name="connsiteY0" fmla="*/ 7144 h 19050"/>
                <a:gd name="connsiteX1" fmla="*/ 22782 w 219075"/>
                <a:gd name="connsiteY1" fmla="*/ 7144 h 19050"/>
                <a:gd name="connsiteX2" fmla="*/ 15162 w 219075"/>
                <a:gd name="connsiteY2" fmla="*/ 8192 h 19050"/>
                <a:gd name="connsiteX3" fmla="*/ 7446 w 219075"/>
                <a:gd name="connsiteY3" fmla="*/ 11525 h 19050"/>
                <a:gd name="connsiteX4" fmla="*/ 15066 w 219075"/>
                <a:gd name="connsiteY4" fmla="*/ 13430 h 19050"/>
                <a:gd name="connsiteX5" fmla="*/ 205662 w 219075"/>
                <a:gd name="connsiteY5" fmla="*/ 13430 h 19050"/>
                <a:gd name="connsiteX6" fmla="*/ 213282 w 219075"/>
                <a:gd name="connsiteY6" fmla="*/ 11525 h 19050"/>
                <a:gd name="connsiteX7" fmla="*/ 205566 w 219075"/>
                <a:gd name="connsiteY7" fmla="*/ 8192 h 19050"/>
                <a:gd name="connsiteX8" fmla="*/ 197946 w 219075"/>
                <a:gd name="connsiteY8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9050" fill="norm" stroke="1" extrusionOk="0">
                  <a:moveTo>
                    <a:pt x="197851" y="7144"/>
                  </a:moveTo>
                  <a:lnTo>
                    <a:pt x="22782" y="7144"/>
                  </a:lnTo>
                  <a:cubicBezTo>
                    <a:pt x="19257" y="7144"/>
                    <a:pt x="16114" y="7620"/>
                    <a:pt x="15162" y="8192"/>
                  </a:cubicBezTo>
                  <a:lnTo>
                    <a:pt x="7446" y="11525"/>
                  </a:lnTo>
                  <a:cubicBezTo>
                    <a:pt x="6018" y="12478"/>
                    <a:pt x="9828" y="13430"/>
                    <a:pt x="15066" y="13430"/>
                  </a:cubicBezTo>
                  <a:lnTo>
                    <a:pt x="205662" y="13430"/>
                  </a:lnTo>
                  <a:cubicBezTo>
                    <a:pt x="210900" y="13430"/>
                    <a:pt x="214710" y="12478"/>
                    <a:pt x="213282" y="11525"/>
                  </a:cubicBezTo>
                  <a:lnTo>
                    <a:pt x="205566" y="8192"/>
                  </a:lnTo>
                  <a:cubicBezTo>
                    <a:pt x="204614" y="7525"/>
                    <a:pt x="201471" y="7144"/>
                    <a:pt x="197946" y="714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0" name="Полилиния: фигура 30"/>
            <p:cNvSpPr/>
            <p:nvPr/>
          </p:nvSpPr>
          <p:spPr bwMode="auto">
            <a:xfrm>
              <a:off x="5865400" y="1648968"/>
              <a:ext cx="457200" cy="142875"/>
            </a:xfrm>
            <a:custGeom>
              <a:avLst/>
              <a:gdLst>
                <a:gd name="connsiteX0" fmla="*/ 390620 w 457200"/>
                <a:gd name="connsiteY0" fmla="*/ 136970 h 142875"/>
                <a:gd name="connsiteX1" fmla="*/ 72009 w 457200"/>
                <a:gd name="connsiteY1" fmla="*/ 136970 h 142875"/>
                <a:gd name="connsiteX2" fmla="*/ 7144 w 457200"/>
                <a:gd name="connsiteY2" fmla="*/ 72009 h 142875"/>
                <a:gd name="connsiteX3" fmla="*/ 7144 w 457200"/>
                <a:gd name="connsiteY3" fmla="*/ 72009 h 142875"/>
                <a:gd name="connsiteX4" fmla="*/ 72009 w 457200"/>
                <a:gd name="connsiteY4" fmla="*/ 7144 h 142875"/>
                <a:gd name="connsiteX5" fmla="*/ 390620 w 457200"/>
                <a:gd name="connsiteY5" fmla="*/ 7144 h 142875"/>
                <a:gd name="connsiteX6" fmla="*/ 455486 w 457200"/>
                <a:gd name="connsiteY6" fmla="*/ 72009 h 142875"/>
                <a:gd name="connsiteX7" fmla="*/ 455486 w 457200"/>
                <a:gd name="connsiteY7" fmla="*/ 72009 h 142875"/>
                <a:gd name="connsiteX8" fmla="*/ 390620 w 457200"/>
                <a:gd name="connsiteY8" fmla="*/ 13697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200" h="142875" fill="norm" stroke="1" extrusionOk="0">
                  <a:moveTo>
                    <a:pt x="390620" y="136970"/>
                  </a:moveTo>
                  <a:lnTo>
                    <a:pt x="72009" y="136970"/>
                  </a:lnTo>
                  <a:cubicBezTo>
                    <a:pt x="36195" y="136970"/>
                    <a:pt x="7144" y="107918"/>
                    <a:pt x="7144" y="72009"/>
                  </a:cubicBezTo>
                  <a:lnTo>
                    <a:pt x="7144" y="72009"/>
                  </a:lnTo>
                  <a:cubicBezTo>
                    <a:pt x="7144" y="36195"/>
                    <a:pt x="36195" y="7144"/>
                    <a:pt x="72009" y="7144"/>
                  </a:cubicBezTo>
                  <a:lnTo>
                    <a:pt x="390620" y="7144"/>
                  </a:lnTo>
                  <a:cubicBezTo>
                    <a:pt x="426434" y="7144"/>
                    <a:pt x="455486" y="36195"/>
                    <a:pt x="455486" y="72009"/>
                  </a:cubicBezTo>
                  <a:lnTo>
                    <a:pt x="455486" y="72009"/>
                  </a:lnTo>
                  <a:cubicBezTo>
                    <a:pt x="455486" y="107823"/>
                    <a:pt x="426434" y="136970"/>
                    <a:pt x="390620" y="13697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1" name="Полилиния: фигура 31"/>
            <p:cNvSpPr/>
            <p:nvPr/>
          </p:nvSpPr>
          <p:spPr bwMode="auto">
            <a:xfrm>
              <a:off x="6202585" y="1685544"/>
              <a:ext cx="66675" cy="66675"/>
            </a:xfrm>
            <a:custGeom>
              <a:avLst/>
              <a:gdLst>
                <a:gd name="connsiteX0" fmla="*/ 63913 w 66675"/>
                <a:gd name="connsiteY0" fmla="*/ 35528 h 66675"/>
                <a:gd name="connsiteX1" fmla="*/ 35528 w 66675"/>
                <a:gd name="connsiteY1" fmla="*/ 63913 h 66675"/>
                <a:gd name="connsiteX2" fmla="*/ 7144 w 66675"/>
                <a:gd name="connsiteY2" fmla="*/ 35528 h 66675"/>
                <a:gd name="connsiteX3" fmla="*/ 35528 w 66675"/>
                <a:gd name="connsiteY3" fmla="*/ 7144 h 66675"/>
                <a:gd name="connsiteX4" fmla="*/ 63913 w 66675"/>
                <a:gd name="connsiteY4" fmla="*/ 3552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 fill="norm" stroke="1" extrusionOk="0">
                  <a:moveTo>
                    <a:pt x="63913" y="35528"/>
                  </a:moveTo>
                  <a:cubicBezTo>
                    <a:pt x="63913" y="51205"/>
                    <a:pt x="51205" y="63913"/>
                    <a:pt x="35528" y="63913"/>
                  </a:cubicBezTo>
                  <a:cubicBezTo>
                    <a:pt x="19852" y="63913"/>
                    <a:pt x="7144" y="51205"/>
                    <a:pt x="7144" y="35528"/>
                  </a:cubicBezTo>
                  <a:cubicBezTo>
                    <a:pt x="7144" y="19852"/>
                    <a:pt x="19852" y="7144"/>
                    <a:pt x="35528" y="7144"/>
                  </a:cubicBezTo>
                  <a:cubicBezTo>
                    <a:pt x="51205" y="7144"/>
                    <a:pt x="63913" y="19852"/>
                    <a:pt x="63913" y="35528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pic>
          <p:nvPicPr>
            <p:cNvPr id="192" name="Рисунок 191"/>
            <p:cNvPicPr>
              <a:picLocks noChangeAspect="1"/>
            </p:cNvPicPr>
            <p:nvPr/>
          </p:nvPicPr>
          <p:blipFill rotWithShape="1">
            <a:blip r:embed="rId4"/>
            <a:stretch/>
          </p:blipFill>
          <p:spPr bwMode="auto">
            <a:xfrm>
              <a:off x="6210967" y="1694212"/>
              <a:ext cx="57150" cy="47625"/>
            </a:xfrm>
            <a:custGeom>
              <a:avLst/>
              <a:gdLst>
                <a:gd name="connsiteX0" fmla="*/ 0 w 57150"/>
                <a:gd name="connsiteY0" fmla="*/ 0 h 47625"/>
                <a:gd name="connsiteX1" fmla="*/ 57150 w 57150"/>
                <a:gd name="connsiteY1" fmla="*/ 0 h 47625"/>
                <a:gd name="connsiteX2" fmla="*/ 57150 w 57150"/>
                <a:gd name="connsiteY2" fmla="*/ 57150 h 47625"/>
                <a:gd name="connsiteX3" fmla="*/ 0 w 57150"/>
                <a:gd name="connsiteY3" fmla="*/ 571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7625" fill="norm" stroke="1" extrusionOk="0">
                  <a:moveTo>
                    <a:pt x="0" y="0"/>
                  </a:moveTo>
                  <a:lnTo>
                    <a:pt x="57150" y="0"/>
                  </a:lnTo>
                  <a:lnTo>
                    <a:pt x="57150" y="57150"/>
                  </a:lnTo>
                  <a:lnTo>
                    <a:pt x="0" y="57150"/>
                  </a:lnTo>
                  <a:close/>
                </a:path>
              </a:pathLst>
            </a:custGeom>
            <a:ln/>
          </p:spPr>
        </p:pic>
        <p:sp>
          <p:nvSpPr>
            <p:cNvPr id="193" name="Полилиния: фигура 33"/>
            <p:cNvSpPr/>
            <p:nvPr/>
          </p:nvSpPr>
          <p:spPr bwMode="auto">
            <a:xfrm>
              <a:off x="6214777" y="1697736"/>
              <a:ext cx="38100" cy="38100"/>
            </a:xfrm>
            <a:custGeom>
              <a:avLst/>
              <a:gdLst>
                <a:gd name="connsiteX0" fmla="*/ 39529 w 38100"/>
                <a:gd name="connsiteY0" fmla="*/ 23336 h 38100"/>
                <a:gd name="connsiteX1" fmla="*/ 23336 w 38100"/>
                <a:gd name="connsiteY1" fmla="*/ 39529 h 38100"/>
                <a:gd name="connsiteX2" fmla="*/ 7144 w 38100"/>
                <a:gd name="connsiteY2" fmla="*/ 23336 h 38100"/>
                <a:gd name="connsiteX3" fmla="*/ 23336 w 38100"/>
                <a:gd name="connsiteY3" fmla="*/ 7144 h 38100"/>
                <a:gd name="connsiteX4" fmla="*/ 39529 w 38100"/>
                <a:gd name="connsiteY4" fmla="*/ 23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 fill="norm" stroke="1" extrusionOk="0">
                  <a:moveTo>
                    <a:pt x="39529" y="23336"/>
                  </a:moveTo>
                  <a:cubicBezTo>
                    <a:pt x="39529" y="32279"/>
                    <a:pt x="32279" y="39529"/>
                    <a:pt x="23336" y="39529"/>
                  </a:cubicBezTo>
                  <a:cubicBezTo>
                    <a:pt x="14393" y="39529"/>
                    <a:pt x="7144" y="32279"/>
                    <a:pt x="7144" y="23336"/>
                  </a:cubicBezTo>
                  <a:cubicBezTo>
                    <a:pt x="7144" y="14393"/>
                    <a:pt x="14393" y="7144"/>
                    <a:pt x="23336" y="7144"/>
                  </a:cubicBezTo>
                  <a:cubicBezTo>
                    <a:pt x="32279" y="7144"/>
                    <a:pt x="39529" y="14393"/>
                    <a:pt x="39529" y="23336"/>
                  </a:cubicBezTo>
                  <a:close/>
                </a:path>
              </a:pathLst>
            </a:custGeom>
            <a:solidFill>
              <a:srgbClr val="0B13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4" name="Полилиния: фигура 34"/>
            <p:cNvSpPr/>
            <p:nvPr/>
          </p:nvSpPr>
          <p:spPr bwMode="auto"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 fill="norm" stroke="1" extrusionOk="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5" name="Полилиния: фигура 35"/>
            <p:cNvSpPr/>
            <p:nvPr/>
          </p:nvSpPr>
          <p:spPr bwMode="auto"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 fill="norm" stroke="1" extrusionOk="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6" name="Полилиния: фигура 36"/>
            <p:cNvSpPr/>
            <p:nvPr/>
          </p:nvSpPr>
          <p:spPr bwMode="auto">
            <a:xfrm>
              <a:off x="6233635" y="1716215"/>
              <a:ext cx="19050" cy="19050"/>
            </a:xfrm>
            <a:custGeom>
              <a:avLst/>
              <a:gdLst>
                <a:gd name="connsiteX0" fmla="*/ 17240 w 19050"/>
                <a:gd name="connsiteY0" fmla="*/ 12192 h 19050"/>
                <a:gd name="connsiteX1" fmla="*/ 12192 w 19050"/>
                <a:gd name="connsiteY1" fmla="*/ 7144 h 19050"/>
                <a:gd name="connsiteX2" fmla="*/ 7144 w 19050"/>
                <a:gd name="connsiteY2" fmla="*/ 12192 h 19050"/>
                <a:gd name="connsiteX3" fmla="*/ 12192 w 19050"/>
                <a:gd name="connsiteY3" fmla="*/ 17240 h 19050"/>
                <a:gd name="connsiteX4" fmla="*/ 17240 w 19050"/>
                <a:gd name="connsiteY4" fmla="*/ 121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 fill="norm" stroke="1" extrusionOk="0">
                  <a:moveTo>
                    <a:pt x="17240" y="12192"/>
                  </a:moveTo>
                  <a:cubicBezTo>
                    <a:pt x="17240" y="9430"/>
                    <a:pt x="14954" y="7144"/>
                    <a:pt x="12192" y="7144"/>
                  </a:cubicBezTo>
                  <a:cubicBezTo>
                    <a:pt x="9430" y="7144"/>
                    <a:pt x="7144" y="9430"/>
                    <a:pt x="7144" y="12192"/>
                  </a:cubicBezTo>
                  <a:cubicBezTo>
                    <a:pt x="7144" y="14954"/>
                    <a:pt x="9430" y="17240"/>
                    <a:pt x="12192" y="17240"/>
                  </a:cubicBezTo>
                  <a:cubicBezTo>
                    <a:pt x="14954" y="17240"/>
                    <a:pt x="17240" y="14954"/>
                    <a:pt x="17240" y="12192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21400966" name="Группа 196"/>
          <p:cNvGrpSpPr/>
          <p:nvPr/>
        </p:nvGrpSpPr>
        <p:grpSpPr bwMode="auto">
          <a:xfrm>
            <a:off x="9575248" y="1076308"/>
            <a:ext cx="1821822" cy="3745203"/>
            <a:chOff x="5193506" y="1574006"/>
            <a:chExt cx="1802607" cy="3705701"/>
          </a:xfrm>
        </p:grpSpPr>
        <p:sp>
          <p:nvSpPr>
            <p:cNvPr id="198" name="Полилиния: фигура 13"/>
            <p:cNvSpPr/>
            <p:nvPr/>
          </p:nvSpPr>
          <p:spPr bwMode="auto">
            <a:xfrm>
              <a:off x="5208079" y="1574006"/>
              <a:ext cx="1781175" cy="3705225"/>
            </a:xfrm>
            <a:custGeom>
              <a:avLst/>
              <a:gdLst>
                <a:gd name="connsiteX0" fmla="*/ 1525905 w 1781175"/>
                <a:gd name="connsiteY0" fmla="*/ 7144 h 3705225"/>
                <a:gd name="connsiteX1" fmla="*/ 257461 w 1781175"/>
                <a:gd name="connsiteY1" fmla="*/ 7144 h 3705225"/>
                <a:gd name="connsiteX2" fmla="*/ 7144 w 1781175"/>
                <a:gd name="connsiteY2" fmla="*/ 257461 h 3705225"/>
                <a:gd name="connsiteX3" fmla="*/ 7144 w 1781175"/>
                <a:gd name="connsiteY3" fmla="*/ 3450050 h 3705225"/>
                <a:gd name="connsiteX4" fmla="*/ 257461 w 1781175"/>
                <a:gd name="connsiteY4" fmla="*/ 3700367 h 3705225"/>
                <a:gd name="connsiteX5" fmla="*/ 1525905 w 1781175"/>
                <a:gd name="connsiteY5" fmla="*/ 3700367 h 3705225"/>
                <a:gd name="connsiteX6" fmla="*/ 1776222 w 1781175"/>
                <a:gd name="connsiteY6" fmla="*/ 3450050 h 3705225"/>
                <a:gd name="connsiteX7" fmla="*/ 1776222 w 1781175"/>
                <a:gd name="connsiteY7" fmla="*/ 257461 h 3705225"/>
                <a:gd name="connsiteX8" fmla="*/ 1525905 w 1781175"/>
                <a:gd name="connsiteY8" fmla="*/ 7144 h 3705225"/>
                <a:gd name="connsiteX9" fmla="*/ 1751933 w 1781175"/>
                <a:gd name="connsiteY9" fmla="*/ 3441287 h 3705225"/>
                <a:gd name="connsiteX10" fmla="*/ 1517142 w 1781175"/>
                <a:gd name="connsiteY10" fmla="*/ 3676079 h 3705225"/>
                <a:gd name="connsiteX11" fmla="*/ 266224 w 1781175"/>
                <a:gd name="connsiteY11" fmla="*/ 3676079 h 3705225"/>
                <a:gd name="connsiteX12" fmla="*/ 31433 w 1781175"/>
                <a:gd name="connsiteY12" fmla="*/ 3441287 h 3705225"/>
                <a:gd name="connsiteX13" fmla="*/ 31433 w 1781175"/>
                <a:gd name="connsiteY13" fmla="*/ 266224 h 3705225"/>
                <a:gd name="connsiteX14" fmla="*/ 266224 w 1781175"/>
                <a:gd name="connsiteY14" fmla="*/ 31433 h 3705225"/>
                <a:gd name="connsiteX15" fmla="*/ 1517047 w 1781175"/>
                <a:gd name="connsiteY15" fmla="*/ 31433 h 3705225"/>
                <a:gd name="connsiteX16" fmla="*/ 1751838 w 1781175"/>
                <a:gd name="connsiteY16" fmla="*/ 266224 h 3705225"/>
                <a:gd name="connsiteX17" fmla="*/ 1751838 w 1781175"/>
                <a:gd name="connsiteY17" fmla="*/ 3441287 h 370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81175" h="3705225" fill="norm" stroke="1" extrusionOk="0">
                  <a:moveTo>
                    <a:pt x="1525905" y="7144"/>
                  </a:moveTo>
                  <a:lnTo>
                    <a:pt x="257461" y="7144"/>
                  </a:lnTo>
                  <a:cubicBezTo>
                    <a:pt x="119253" y="7144"/>
                    <a:pt x="7144" y="119253"/>
                    <a:pt x="7144" y="257461"/>
                  </a:cubicBezTo>
                  <a:lnTo>
                    <a:pt x="7144" y="3450050"/>
                  </a:lnTo>
                  <a:cubicBezTo>
                    <a:pt x="7144" y="3588258"/>
                    <a:pt x="119253" y="3700367"/>
                    <a:pt x="257461" y="3700367"/>
                  </a:cubicBezTo>
                  <a:lnTo>
                    <a:pt x="1525905" y="3700367"/>
                  </a:lnTo>
                  <a:cubicBezTo>
                    <a:pt x="1664113" y="3700367"/>
                    <a:pt x="1776222" y="3588258"/>
                    <a:pt x="1776222" y="3450050"/>
                  </a:cubicBezTo>
                  <a:lnTo>
                    <a:pt x="1776222" y="257461"/>
                  </a:lnTo>
                  <a:cubicBezTo>
                    <a:pt x="1776222" y="119253"/>
                    <a:pt x="1664113" y="7144"/>
                    <a:pt x="1525905" y="7144"/>
                  </a:cubicBezTo>
                  <a:close/>
                  <a:moveTo>
                    <a:pt x="1751933" y="3441287"/>
                  </a:moveTo>
                  <a:cubicBezTo>
                    <a:pt x="1751933" y="3570923"/>
                    <a:pt x="1646777" y="3676079"/>
                    <a:pt x="1517142" y="3676079"/>
                  </a:cubicBezTo>
                  <a:lnTo>
                    <a:pt x="266224" y="3676079"/>
                  </a:lnTo>
                  <a:cubicBezTo>
                    <a:pt x="136589" y="3676079"/>
                    <a:pt x="31433" y="3570923"/>
                    <a:pt x="31433" y="3441287"/>
                  </a:cubicBezTo>
                  <a:lnTo>
                    <a:pt x="31433" y="266224"/>
                  </a:lnTo>
                  <a:cubicBezTo>
                    <a:pt x="31433" y="136589"/>
                    <a:pt x="136589" y="31433"/>
                    <a:pt x="266224" y="31433"/>
                  </a:cubicBezTo>
                  <a:lnTo>
                    <a:pt x="1517047" y="31433"/>
                  </a:lnTo>
                  <a:cubicBezTo>
                    <a:pt x="1646682" y="31433"/>
                    <a:pt x="1751838" y="136589"/>
                    <a:pt x="1751838" y="266224"/>
                  </a:cubicBezTo>
                  <a:lnTo>
                    <a:pt x="1751838" y="344128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9" name="Полилиния: фигура 14"/>
            <p:cNvSpPr/>
            <p:nvPr/>
          </p:nvSpPr>
          <p:spPr bwMode="auto">
            <a:xfrm>
              <a:off x="5274850" y="1574276"/>
              <a:ext cx="1704975" cy="295274"/>
            </a:xfrm>
            <a:custGeom>
              <a:avLst/>
              <a:gdLst>
                <a:gd name="connsiteX0" fmla="*/ 7144 w 1704975"/>
                <a:gd name="connsiteY0" fmla="*/ 93266 h 295275"/>
                <a:gd name="connsiteX1" fmla="*/ 201454 w 1704975"/>
                <a:gd name="connsiteY1" fmla="*/ 13256 h 295275"/>
                <a:gd name="connsiteX2" fmla="*/ 1404271 w 1704975"/>
                <a:gd name="connsiteY2" fmla="*/ 15637 h 295275"/>
                <a:gd name="connsiteX3" fmla="*/ 1703832 w 1704975"/>
                <a:gd name="connsiteY3" fmla="*/ 292815 h 295275"/>
                <a:gd name="connsiteX4" fmla="*/ 1602772 w 1704975"/>
                <a:gd name="connsiteY4" fmla="*/ 64596 h 295275"/>
                <a:gd name="connsiteX5" fmla="*/ 1423987 w 1704975"/>
                <a:gd name="connsiteY5" fmla="*/ 8874 h 295275"/>
                <a:gd name="connsiteX6" fmla="*/ 202787 w 1704975"/>
                <a:gd name="connsiteY6" fmla="*/ 8874 h 295275"/>
                <a:gd name="connsiteX7" fmla="*/ 7144 w 1704975"/>
                <a:gd name="connsiteY7" fmla="*/ 93266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 fill="norm" stroke="1" extrusionOk="0">
                  <a:moveTo>
                    <a:pt x="7144" y="93266"/>
                  </a:moveTo>
                  <a:cubicBezTo>
                    <a:pt x="58103" y="47736"/>
                    <a:pt x="124015" y="12303"/>
                    <a:pt x="201454" y="13256"/>
                  </a:cubicBezTo>
                  <a:lnTo>
                    <a:pt x="1404271" y="15637"/>
                  </a:lnTo>
                  <a:cubicBezTo>
                    <a:pt x="1560767" y="25067"/>
                    <a:pt x="1698498" y="110697"/>
                    <a:pt x="1703832" y="292815"/>
                  </a:cubicBezTo>
                  <a:cubicBezTo>
                    <a:pt x="1703832" y="312912"/>
                    <a:pt x="1714595" y="140319"/>
                    <a:pt x="1602772" y="64596"/>
                  </a:cubicBezTo>
                  <a:cubicBezTo>
                    <a:pt x="1549622" y="26496"/>
                    <a:pt x="1471136" y="9827"/>
                    <a:pt x="1423987" y="8874"/>
                  </a:cubicBezTo>
                  <a:cubicBezTo>
                    <a:pt x="1346740" y="7446"/>
                    <a:pt x="327660" y="5826"/>
                    <a:pt x="202787" y="8874"/>
                  </a:cubicBezTo>
                  <a:cubicBezTo>
                    <a:pt x="98203" y="11446"/>
                    <a:pt x="49149" y="53642"/>
                    <a:pt x="7144" y="93266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0" name="Полилиния: фигура 15"/>
            <p:cNvSpPr/>
            <p:nvPr/>
          </p:nvSpPr>
          <p:spPr bwMode="auto">
            <a:xfrm>
              <a:off x="5232368" y="1598295"/>
              <a:ext cx="1733550" cy="3657600"/>
            </a:xfrm>
            <a:custGeom>
              <a:avLst/>
              <a:gdLst>
                <a:gd name="connsiteX0" fmla="*/ 1492758 w 1733550"/>
                <a:gd name="connsiteY0" fmla="*/ 7144 h 3657600"/>
                <a:gd name="connsiteX1" fmla="*/ 241935 w 1733550"/>
                <a:gd name="connsiteY1" fmla="*/ 7144 h 3657600"/>
                <a:gd name="connsiteX2" fmla="*/ 7144 w 1733550"/>
                <a:gd name="connsiteY2" fmla="*/ 241935 h 3657600"/>
                <a:gd name="connsiteX3" fmla="*/ 7144 w 1733550"/>
                <a:gd name="connsiteY3" fmla="*/ 3416999 h 3657600"/>
                <a:gd name="connsiteX4" fmla="*/ 241935 w 1733550"/>
                <a:gd name="connsiteY4" fmla="*/ 3651790 h 3657600"/>
                <a:gd name="connsiteX5" fmla="*/ 1492758 w 1733550"/>
                <a:gd name="connsiteY5" fmla="*/ 3651790 h 3657600"/>
                <a:gd name="connsiteX6" fmla="*/ 1727549 w 1733550"/>
                <a:gd name="connsiteY6" fmla="*/ 3416999 h 3657600"/>
                <a:gd name="connsiteX7" fmla="*/ 1727549 w 1733550"/>
                <a:gd name="connsiteY7" fmla="*/ 241935 h 3657600"/>
                <a:gd name="connsiteX8" fmla="*/ 1492758 w 1733550"/>
                <a:gd name="connsiteY8" fmla="*/ 7144 h 3657600"/>
                <a:gd name="connsiteX9" fmla="*/ 1715357 w 1733550"/>
                <a:gd name="connsiteY9" fmla="*/ 3409950 h 3657600"/>
                <a:gd name="connsiteX10" fmla="*/ 1485614 w 1733550"/>
                <a:gd name="connsiteY10" fmla="*/ 3639693 h 3657600"/>
                <a:gd name="connsiteX11" fmla="*/ 248984 w 1733550"/>
                <a:gd name="connsiteY11" fmla="*/ 3639693 h 3657600"/>
                <a:gd name="connsiteX12" fmla="*/ 19241 w 1733550"/>
                <a:gd name="connsiteY12" fmla="*/ 3409950 h 3657600"/>
                <a:gd name="connsiteX13" fmla="*/ 19241 w 1733550"/>
                <a:gd name="connsiteY13" fmla="*/ 248984 h 3657600"/>
                <a:gd name="connsiteX14" fmla="*/ 248984 w 1733550"/>
                <a:gd name="connsiteY14" fmla="*/ 19336 h 3657600"/>
                <a:gd name="connsiteX15" fmla="*/ 1485710 w 1733550"/>
                <a:gd name="connsiteY15" fmla="*/ 19336 h 3657600"/>
                <a:gd name="connsiteX16" fmla="*/ 1715452 w 1733550"/>
                <a:gd name="connsiteY16" fmla="*/ 249079 h 3657600"/>
                <a:gd name="connsiteX17" fmla="*/ 1715452 w 1733550"/>
                <a:gd name="connsiteY17" fmla="*/ 3409950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33550" h="3657600" fill="norm" stroke="1" extrusionOk="0">
                  <a:moveTo>
                    <a:pt x="1492758" y="7144"/>
                  </a:moveTo>
                  <a:lnTo>
                    <a:pt x="241935" y="7144"/>
                  </a:lnTo>
                  <a:cubicBezTo>
                    <a:pt x="112300" y="7144"/>
                    <a:pt x="7144" y="112300"/>
                    <a:pt x="7144" y="241935"/>
                  </a:cubicBezTo>
                  <a:lnTo>
                    <a:pt x="7144" y="3416999"/>
                  </a:lnTo>
                  <a:cubicBezTo>
                    <a:pt x="7144" y="3546634"/>
                    <a:pt x="112300" y="3651790"/>
                    <a:pt x="241935" y="3651790"/>
                  </a:cubicBezTo>
                  <a:lnTo>
                    <a:pt x="1492758" y="3651790"/>
                  </a:lnTo>
                  <a:cubicBezTo>
                    <a:pt x="1622393" y="3651790"/>
                    <a:pt x="1727549" y="3546634"/>
                    <a:pt x="1727549" y="3416999"/>
                  </a:cubicBezTo>
                  <a:lnTo>
                    <a:pt x="1727549" y="241935"/>
                  </a:lnTo>
                  <a:cubicBezTo>
                    <a:pt x="1727549" y="112300"/>
                    <a:pt x="1622393" y="7144"/>
                    <a:pt x="1492758" y="7144"/>
                  </a:cubicBezTo>
                  <a:close/>
                  <a:moveTo>
                    <a:pt x="1715357" y="3409950"/>
                  </a:moveTo>
                  <a:cubicBezTo>
                    <a:pt x="1715357" y="3536823"/>
                    <a:pt x="1612487" y="3639693"/>
                    <a:pt x="1485614" y="3639693"/>
                  </a:cubicBezTo>
                  <a:lnTo>
                    <a:pt x="248984" y="3639693"/>
                  </a:lnTo>
                  <a:cubicBezTo>
                    <a:pt x="122111" y="3639693"/>
                    <a:pt x="19241" y="3536823"/>
                    <a:pt x="19241" y="3409950"/>
                  </a:cubicBezTo>
                  <a:lnTo>
                    <a:pt x="19241" y="248984"/>
                  </a:lnTo>
                  <a:cubicBezTo>
                    <a:pt x="19241" y="122111"/>
                    <a:pt x="122111" y="19336"/>
                    <a:pt x="248984" y="19336"/>
                  </a:cubicBezTo>
                  <a:lnTo>
                    <a:pt x="1485710" y="19336"/>
                  </a:lnTo>
                  <a:cubicBezTo>
                    <a:pt x="1612583" y="19336"/>
                    <a:pt x="1715452" y="122206"/>
                    <a:pt x="1715452" y="249079"/>
                  </a:cubicBezTo>
                  <a:lnTo>
                    <a:pt x="1715452" y="3409950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1" name="Полилиния: фигура 16"/>
            <p:cNvSpPr/>
            <p:nvPr/>
          </p:nvSpPr>
          <p:spPr bwMode="auto">
            <a:xfrm>
              <a:off x="5231225" y="1597057"/>
              <a:ext cx="1733550" cy="3657600"/>
            </a:xfrm>
            <a:custGeom>
              <a:avLst/>
              <a:gdLst>
                <a:gd name="connsiteX0" fmla="*/ 1493996 w 1733550"/>
                <a:gd name="connsiteY0" fmla="*/ 3654266 h 3657600"/>
                <a:gd name="connsiteX1" fmla="*/ 243078 w 1733550"/>
                <a:gd name="connsiteY1" fmla="*/ 3654266 h 3657600"/>
                <a:gd name="connsiteX2" fmla="*/ 7144 w 1733550"/>
                <a:gd name="connsiteY2" fmla="*/ 3418237 h 3657600"/>
                <a:gd name="connsiteX3" fmla="*/ 7144 w 1733550"/>
                <a:gd name="connsiteY3" fmla="*/ 243173 h 3657600"/>
                <a:gd name="connsiteX4" fmla="*/ 243078 w 1733550"/>
                <a:gd name="connsiteY4" fmla="*/ 7144 h 3657600"/>
                <a:gd name="connsiteX5" fmla="*/ 1493996 w 1733550"/>
                <a:gd name="connsiteY5" fmla="*/ 7144 h 3657600"/>
                <a:gd name="connsiteX6" fmla="*/ 1729931 w 1733550"/>
                <a:gd name="connsiteY6" fmla="*/ 243078 h 3657600"/>
                <a:gd name="connsiteX7" fmla="*/ 1729931 w 1733550"/>
                <a:gd name="connsiteY7" fmla="*/ 3418142 h 3657600"/>
                <a:gd name="connsiteX8" fmla="*/ 1493996 w 1733550"/>
                <a:gd name="connsiteY8" fmla="*/ 3654171 h 3657600"/>
                <a:gd name="connsiteX9" fmla="*/ 243078 w 1733550"/>
                <a:gd name="connsiteY9" fmla="*/ 9525 h 3657600"/>
                <a:gd name="connsiteX10" fmla="*/ 9430 w 1733550"/>
                <a:gd name="connsiteY10" fmla="*/ 243173 h 3657600"/>
                <a:gd name="connsiteX11" fmla="*/ 9430 w 1733550"/>
                <a:gd name="connsiteY11" fmla="*/ 3418237 h 3657600"/>
                <a:gd name="connsiteX12" fmla="*/ 242983 w 1733550"/>
                <a:gd name="connsiteY12" fmla="*/ 3651885 h 3657600"/>
                <a:gd name="connsiteX13" fmla="*/ 1493901 w 1733550"/>
                <a:gd name="connsiteY13" fmla="*/ 3651885 h 3657600"/>
                <a:gd name="connsiteX14" fmla="*/ 1727454 w 1733550"/>
                <a:gd name="connsiteY14" fmla="*/ 3418237 h 3657600"/>
                <a:gd name="connsiteX15" fmla="*/ 1727454 w 1733550"/>
                <a:gd name="connsiteY15" fmla="*/ 243173 h 3657600"/>
                <a:gd name="connsiteX16" fmla="*/ 1493901 w 1733550"/>
                <a:gd name="connsiteY16" fmla="*/ 9620 h 3657600"/>
                <a:gd name="connsiteX17" fmla="*/ 243078 w 1733550"/>
                <a:gd name="connsiteY17" fmla="*/ 9620 h 3657600"/>
                <a:gd name="connsiteX18" fmla="*/ 1486853 w 1733550"/>
                <a:gd name="connsiteY18" fmla="*/ 3642074 h 3657600"/>
                <a:gd name="connsiteX19" fmla="*/ 250127 w 1733550"/>
                <a:gd name="connsiteY19" fmla="*/ 3642074 h 3657600"/>
                <a:gd name="connsiteX20" fmla="*/ 19241 w 1733550"/>
                <a:gd name="connsiteY20" fmla="*/ 3411188 h 3657600"/>
                <a:gd name="connsiteX21" fmla="*/ 19241 w 1733550"/>
                <a:gd name="connsiteY21" fmla="*/ 250222 h 3657600"/>
                <a:gd name="connsiteX22" fmla="*/ 250127 w 1733550"/>
                <a:gd name="connsiteY22" fmla="*/ 19336 h 3657600"/>
                <a:gd name="connsiteX23" fmla="*/ 1486853 w 1733550"/>
                <a:gd name="connsiteY23" fmla="*/ 19336 h 3657600"/>
                <a:gd name="connsiteX24" fmla="*/ 1717739 w 1733550"/>
                <a:gd name="connsiteY24" fmla="*/ 250222 h 3657600"/>
                <a:gd name="connsiteX25" fmla="*/ 1717739 w 1733550"/>
                <a:gd name="connsiteY25" fmla="*/ 3411093 h 3657600"/>
                <a:gd name="connsiteX26" fmla="*/ 1486853 w 1733550"/>
                <a:gd name="connsiteY26" fmla="*/ 3641979 h 3657600"/>
                <a:gd name="connsiteX27" fmla="*/ 250127 w 1733550"/>
                <a:gd name="connsiteY27" fmla="*/ 21717 h 3657600"/>
                <a:gd name="connsiteX28" fmla="*/ 21622 w 1733550"/>
                <a:gd name="connsiteY28" fmla="*/ 250222 h 3657600"/>
                <a:gd name="connsiteX29" fmla="*/ 21622 w 1733550"/>
                <a:gd name="connsiteY29" fmla="*/ 3411093 h 3657600"/>
                <a:gd name="connsiteX30" fmla="*/ 250127 w 1733550"/>
                <a:gd name="connsiteY30" fmla="*/ 3639598 h 3657600"/>
                <a:gd name="connsiteX31" fmla="*/ 1486853 w 1733550"/>
                <a:gd name="connsiteY31" fmla="*/ 3639598 h 3657600"/>
                <a:gd name="connsiteX32" fmla="*/ 1715357 w 1733550"/>
                <a:gd name="connsiteY32" fmla="*/ 3411093 h 3657600"/>
                <a:gd name="connsiteX33" fmla="*/ 1715357 w 1733550"/>
                <a:gd name="connsiteY33" fmla="*/ 250222 h 3657600"/>
                <a:gd name="connsiteX34" fmla="*/ 1486853 w 1733550"/>
                <a:gd name="connsiteY34" fmla="*/ 21717 h 3657600"/>
                <a:gd name="connsiteX35" fmla="*/ 250127 w 1733550"/>
                <a:gd name="connsiteY35" fmla="*/ 21717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33550" h="3657600" fill="norm" stroke="1" extrusionOk="0">
                  <a:moveTo>
                    <a:pt x="1493996" y="3654266"/>
                  </a:moveTo>
                  <a:lnTo>
                    <a:pt x="243078" y="3654266"/>
                  </a:lnTo>
                  <a:cubicBezTo>
                    <a:pt x="112967" y="3654266"/>
                    <a:pt x="7144" y="3548444"/>
                    <a:pt x="7144" y="3418237"/>
                  </a:cubicBezTo>
                  <a:lnTo>
                    <a:pt x="7144" y="243173"/>
                  </a:lnTo>
                  <a:cubicBezTo>
                    <a:pt x="7049" y="113062"/>
                    <a:pt x="112967" y="7144"/>
                    <a:pt x="243078" y="7144"/>
                  </a:cubicBezTo>
                  <a:lnTo>
                    <a:pt x="1493996" y="7144"/>
                  </a:lnTo>
                  <a:cubicBezTo>
                    <a:pt x="1624108" y="7144"/>
                    <a:pt x="1729931" y="112967"/>
                    <a:pt x="1729931" y="243078"/>
                  </a:cubicBezTo>
                  <a:lnTo>
                    <a:pt x="1729931" y="3418142"/>
                  </a:lnTo>
                  <a:cubicBezTo>
                    <a:pt x="1729931" y="3548253"/>
                    <a:pt x="1624108" y="3654171"/>
                    <a:pt x="1493996" y="3654171"/>
                  </a:cubicBezTo>
                  <a:close/>
                  <a:moveTo>
                    <a:pt x="243078" y="9525"/>
                  </a:moveTo>
                  <a:cubicBezTo>
                    <a:pt x="114300" y="9525"/>
                    <a:pt x="9430" y="114395"/>
                    <a:pt x="9430" y="243173"/>
                  </a:cubicBezTo>
                  <a:lnTo>
                    <a:pt x="9430" y="3418237"/>
                  </a:lnTo>
                  <a:cubicBezTo>
                    <a:pt x="9430" y="3547015"/>
                    <a:pt x="114205" y="3651885"/>
                    <a:pt x="242983" y="3651885"/>
                  </a:cubicBezTo>
                  <a:lnTo>
                    <a:pt x="1493901" y="3651885"/>
                  </a:lnTo>
                  <a:cubicBezTo>
                    <a:pt x="1622679" y="3651885"/>
                    <a:pt x="1727454" y="3547110"/>
                    <a:pt x="1727454" y="3418237"/>
                  </a:cubicBezTo>
                  <a:lnTo>
                    <a:pt x="1727454" y="243173"/>
                  </a:lnTo>
                  <a:cubicBezTo>
                    <a:pt x="1727454" y="114395"/>
                    <a:pt x="1622679" y="9620"/>
                    <a:pt x="1493901" y="9620"/>
                  </a:cubicBezTo>
                  <a:lnTo>
                    <a:pt x="243078" y="9620"/>
                  </a:lnTo>
                  <a:close/>
                  <a:moveTo>
                    <a:pt x="1486853" y="3642074"/>
                  </a:moveTo>
                  <a:lnTo>
                    <a:pt x="250127" y="3642074"/>
                  </a:lnTo>
                  <a:cubicBezTo>
                    <a:pt x="122777" y="3642074"/>
                    <a:pt x="19241" y="3538442"/>
                    <a:pt x="19241" y="3411188"/>
                  </a:cubicBezTo>
                  <a:lnTo>
                    <a:pt x="19241" y="250222"/>
                  </a:lnTo>
                  <a:cubicBezTo>
                    <a:pt x="19241" y="122968"/>
                    <a:pt x="122873" y="19336"/>
                    <a:pt x="250127" y="19336"/>
                  </a:cubicBezTo>
                  <a:lnTo>
                    <a:pt x="1486853" y="19336"/>
                  </a:lnTo>
                  <a:cubicBezTo>
                    <a:pt x="1614202" y="19336"/>
                    <a:pt x="1717739" y="122968"/>
                    <a:pt x="1717739" y="250222"/>
                  </a:cubicBezTo>
                  <a:lnTo>
                    <a:pt x="1717739" y="3411093"/>
                  </a:lnTo>
                  <a:cubicBezTo>
                    <a:pt x="1717739" y="3538442"/>
                    <a:pt x="1614107" y="3641979"/>
                    <a:pt x="1486853" y="3641979"/>
                  </a:cubicBezTo>
                  <a:close/>
                  <a:moveTo>
                    <a:pt x="250127" y="21717"/>
                  </a:moveTo>
                  <a:cubicBezTo>
                    <a:pt x="124111" y="21717"/>
                    <a:pt x="21622" y="124206"/>
                    <a:pt x="21622" y="250222"/>
                  </a:cubicBezTo>
                  <a:lnTo>
                    <a:pt x="21622" y="3411093"/>
                  </a:lnTo>
                  <a:cubicBezTo>
                    <a:pt x="21622" y="3537109"/>
                    <a:pt x="124111" y="3639598"/>
                    <a:pt x="250127" y="3639598"/>
                  </a:cubicBezTo>
                  <a:lnTo>
                    <a:pt x="1486853" y="3639598"/>
                  </a:lnTo>
                  <a:cubicBezTo>
                    <a:pt x="1612868" y="3639598"/>
                    <a:pt x="1715357" y="3537109"/>
                    <a:pt x="1715357" y="3411093"/>
                  </a:cubicBezTo>
                  <a:lnTo>
                    <a:pt x="1715357" y="250222"/>
                  </a:lnTo>
                  <a:cubicBezTo>
                    <a:pt x="1715357" y="124206"/>
                    <a:pt x="1612868" y="21717"/>
                    <a:pt x="1486853" y="21717"/>
                  </a:cubicBezTo>
                  <a:lnTo>
                    <a:pt x="250127" y="2171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2" name="Полилиния: фигура 17"/>
            <p:cNvSpPr/>
            <p:nvPr/>
          </p:nvSpPr>
          <p:spPr bwMode="auto">
            <a:xfrm>
              <a:off x="5274850" y="4979578"/>
              <a:ext cx="1704975" cy="295274"/>
            </a:xfrm>
            <a:custGeom>
              <a:avLst/>
              <a:gdLst>
                <a:gd name="connsiteX0" fmla="*/ 7144 w 1704975"/>
                <a:gd name="connsiteY0" fmla="*/ 208404 h 295275"/>
                <a:gd name="connsiteX1" fmla="*/ 201454 w 1704975"/>
                <a:gd name="connsiteY1" fmla="*/ 288318 h 295275"/>
                <a:gd name="connsiteX2" fmla="*/ 1404271 w 1704975"/>
                <a:gd name="connsiteY2" fmla="*/ 285937 h 295275"/>
                <a:gd name="connsiteX3" fmla="*/ 1703832 w 1704975"/>
                <a:gd name="connsiteY3" fmla="*/ 8760 h 295275"/>
                <a:gd name="connsiteX4" fmla="*/ 1602772 w 1704975"/>
                <a:gd name="connsiteY4" fmla="*/ 236979 h 295275"/>
                <a:gd name="connsiteX5" fmla="*/ 1423987 w 1704975"/>
                <a:gd name="connsiteY5" fmla="*/ 292700 h 295275"/>
                <a:gd name="connsiteX6" fmla="*/ 202787 w 1704975"/>
                <a:gd name="connsiteY6" fmla="*/ 292700 h 295275"/>
                <a:gd name="connsiteX7" fmla="*/ 7144 w 1704975"/>
                <a:gd name="connsiteY7" fmla="*/ 20840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 fill="norm" stroke="1" extrusionOk="0">
                  <a:moveTo>
                    <a:pt x="7144" y="208404"/>
                  </a:moveTo>
                  <a:cubicBezTo>
                    <a:pt x="58103" y="253933"/>
                    <a:pt x="124015" y="289366"/>
                    <a:pt x="201454" y="288318"/>
                  </a:cubicBezTo>
                  <a:lnTo>
                    <a:pt x="1404271" y="285937"/>
                  </a:lnTo>
                  <a:cubicBezTo>
                    <a:pt x="1560767" y="276507"/>
                    <a:pt x="1698498" y="190878"/>
                    <a:pt x="1703832" y="8760"/>
                  </a:cubicBezTo>
                  <a:cubicBezTo>
                    <a:pt x="1703832" y="-11338"/>
                    <a:pt x="1714595" y="161255"/>
                    <a:pt x="1602772" y="236979"/>
                  </a:cubicBezTo>
                  <a:cubicBezTo>
                    <a:pt x="1549622" y="275079"/>
                    <a:pt x="1471136" y="291748"/>
                    <a:pt x="1423987" y="292700"/>
                  </a:cubicBezTo>
                  <a:cubicBezTo>
                    <a:pt x="1346740" y="294129"/>
                    <a:pt x="327660" y="295748"/>
                    <a:pt x="202787" y="292700"/>
                  </a:cubicBezTo>
                  <a:cubicBezTo>
                    <a:pt x="98203" y="290128"/>
                    <a:pt x="49054" y="247932"/>
                    <a:pt x="7144" y="208404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3" name="Полилиния: фигура 18"/>
            <p:cNvSpPr/>
            <p:nvPr/>
          </p:nvSpPr>
          <p:spPr bwMode="auto">
            <a:xfrm>
              <a:off x="6977063" y="2346579"/>
              <a:ext cx="19050" cy="400050"/>
            </a:xfrm>
            <a:custGeom>
              <a:avLst/>
              <a:gdLst>
                <a:gd name="connsiteX0" fmla="*/ 7144 w 19050"/>
                <a:gd name="connsiteY0" fmla="*/ 7144 h 400050"/>
                <a:gd name="connsiteX1" fmla="*/ 12763 w 19050"/>
                <a:gd name="connsiteY1" fmla="*/ 7144 h 400050"/>
                <a:gd name="connsiteX2" fmla="*/ 12763 w 19050"/>
                <a:gd name="connsiteY2" fmla="*/ 402241 h 400050"/>
                <a:gd name="connsiteX3" fmla="*/ 7144 w 19050"/>
                <a:gd name="connsiteY3" fmla="*/ 40224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400050" fill="norm" stroke="1" extrusionOk="0">
                  <a:moveTo>
                    <a:pt x="7144" y="7144"/>
                  </a:moveTo>
                  <a:lnTo>
                    <a:pt x="12763" y="7144"/>
                  </a:lnTo>
                  <a:lnTo>
                    <a:pt x="12763" y="402241"/>
                  </a:lnTo>
                  <a:lnTo>
                    <a:pt x="7144" y="40224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4" name="Полилиния: фигура 19"/>
            <p:cNvSpPr/>
            <p:nvPr/>
          </p:nvSpPr>
          <p:spPr bwMode="auto">
            <a:xfrm>
              <a:off x="6982778" y="2346674"/>
              <a:ext cx="9525" cy="400050"/>
            </a:xfrm>
            <a:custGeom>
              <a:avLst/>
              <a:gdLst>
                <a:gd name="connsiteX0" fmla="*/ 7144 w 9525"/>
                <a:gd name="connsiteY0" fmla="*/ 402145 h 400050"/>
                <a:gd name="connsiteX1" fmla="*/ 7144 w 9525"/>
                <a:gd name="connsiteY1" fmla="*/ 7144 h 400050"/>
                <a:gd name="connsiteX2" fmla="*/ 10001 w 9525"/>
                <a:gd name="connsiteY2" fmla="*/ 10573 h 400050"/>
                <a:gd name="connsiteX3" fmla="*/ 10001 w 9525"/>
                <a:gd name="connsiteY3" fmla="*/ 398717 h 400050"/>
                <a:gd name="connsiteX4" fmla="*/ 7144 w 9525"/>
                <a:gd name="connsiteY4" fmla="*/ 40214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400050" fill="norm" stroke="1" extrusionOk="0">
                  <a:moveTo>
                    <a:pt x="7144" y="402145"/>
                  </a:moveTo>
                  <a:lnTo>
                    <a:pt x="7144" y="7144"/>
                  </a:lnTo>
                  <a:lnTo>
                    <a:pt x="10001" y="10573"/>
                  </a:lnTo>
                  <a:cubicBezTo>
                    <a:pt x="8572" y="38862"/>
                    <a:pt x="8668" y="370522"/>
                    <a:pt x="10001" y="398717"/>
                  </a:cubicBezTo>
                  <a:lnTo>
                    <a:pt x="7144" y="40214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" name="Полилиния: фигура 20"/>
            <p:cNvSpPr/>
            <p:nvPr/>
          </p:nvSpPr>
          <p:spPr bwMode="auto">
            <a:xfrm>
              <a:off x="5196363" y="2346579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6" name="Полилиния: фигура 21"/>
            <p:cNvSpPr/>
            <p:nvPr/>
          </p:nvSpPr>
          <p:spPr bwMode="auto">
            <a:xfrm>
              <a:off x="5193506" y="2346674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 fill="norm" stroke="1" extrusionOk="0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2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7" name="Полилиния: фигура 22"/>
            <p:cNvSpPr/>
            <p:nvPr/>
          </p:nvSpPr>
          <p:spPr bwMode="auto">
            <a:xfrm>
              <a:off x="5201984" y="2346674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8" name="Полилиния: фигура 23"/>
            <p:cNvSpPr/>
            <p:nvPr/>
          </p:nvSpPr>
          <p:spPr bwMode="auto">
            <a:xfrm>
              <a:off x="5196364" y="2679572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9" name="Полилиния: фигура 24"/>
            <p:cNvSpPr/>
            <p:nvPr/>
          </p:nvSpPr>
          <p:spPr bwMode="auto">
            <a:xfrm>
              <a:off x="5193506" y="2679668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 fill="norm" stroke="1" extrusionOk="0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3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0" name="Полилиния: фигура 25"/>
            <p:cNvSpPr/>
            <p:nvPr/>
          </p:nvSpPr>
          <p:spPr bwMode="auto">
            <a:xfrm>
              <a:off x="5201984" y="2679572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 fill="norm" stroke="1" extrusionOk="0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1" name="Полилиния: фигура 26"/>
            <p:cNvSpPr/>
            <p:nvPr/>
          </p:nvSpPr>
          <p:spPr bwMode="auto">
            <a:xfrm>
              <a:off x="5196364" y="2032159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2764 w 19050"/>
                <a:gd name="connsiteY1" fmla="*/ 7144 h 152400"/>
                <a:gd name="connsiteX2" fmla="*/ 12764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 fill="norm" stroke="1" extrusionOk="0">
                  <a:moveTo>
                    <a:pt x="7144" y="7144"/>
                  </a:moveTo>
                  <a:lnTo>
                    <a:pt x="12764" y="7144"/>
                  </a:lnTo>
                  <a:lnTo>
                    <a:pt x="12764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3B3B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2" name="Полилиния: фигура 27"/>
            <p:cNvSpPr/>
            <p:nvPr/>
          </p:nvSpPr>
          <p:spPr bwMode="auto">
            <a:xfrm>
              <a:off x="5193506" y="2032254"/>
              <a:ext cx="9525" cy="152400"/>
            </a:xfrm>
            <a:custGeom>
              <a:avLst/>
              <a:gdLst>
                <a:gd name="connsiteX0" fmla="*/ 10001 w 9525"/>
                <a:gd name="connsiteY0" fmla="*/ 151162 h 152400"/>
                <a:gd name="connsiteX1" fmla="*/ 10001 w 9525"/>
                <a:gd name="connsiteY1" fmla="*/ 7144 h 152400"/>
                <a:gd name="connsiteX2" fmla="*/ 7144 w 9525"/>
                <a:gd name="connsiteY2" fmla="*/ 10573 h 152400"/>
                <a:gd name="connsiteX3" fmla="*/ 7144 w 9525"/>
                <a:gd name="connsiteY3" fmla="*/ 147733 h 152400"/>
                <a:gd name="connsiteX4" fmla="*/ 10001 w 9525"/>
                <a:gd name="connsiteY4" fmla="*/ 15116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52400" fill="norm" stroke="1" extrusionOk="0">
                  <a:moveTo>
                    <a:pt x="10001" y="151162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119539"/>
                    <a:pt x="7144" y="147733"/>
                  </a:cubicBezTo>
                  <a:lnTo>
                    <a:pt x="10001" y="151162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3" name="Полилиния: фигура 28"/>
            <p:cNvSpPr/>
            <p:nvPr/>
          </p:nvSpPr>
          <p:spPr bwMode="auto">
            <a:xfrm>
              <a:off x="5201984" y="2032254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3240 w 19050"/>
                <a:gd name="connsiteY1" fmla="*/ 7144 h 152400"/>
                <a:gd name="connsiteX2" fmla="*/ 13240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 fill="norm" stroke="1" extrusionOk="0">
                  <a:moveTo>
                    <a:pt x="7144" y="7144"/>
                  </a:moveTo>
                  <a:lnTo>
                    <a:pt x="13240" y="7144"/>
                  </a:lnTo>
                  <a:lnTo>
                    <a:pt x="13240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4" name="Полилиния: фигура 29"/>
            <p:cNvSpPr/>
            <p:nvPr/>
          </p:nvSpPr>
          <p:spPr bwMode="auto">
            <a:xfrm>
              <a:off x="5989398" y="5260657"/>
              <a:ext cx="219074" cy="19050"/>
            </a:xfrm>
            <a:custGeom>
              <a:avLst/>
              <a:gdLst>
                <a:gd name="connsiteX0" fmla="*/ 197851 w 219075"/>
                <a:gd name="connsiteY0" fmla="*/ 7144 h 19050"/>
                <a:gd name="connsiteX1" fmla="*/ 22782 w 219075"/>
                <a:gd name="connsiteY1" fmla="*/ 7144 h 19050"/>
                <a:gd name="connsiteX2" fmla="*/ 15162 w 219075"/>
                <a:gd name="connsiteY2" fmla="*/ 8192 h 19050"/>
                <a:gd name="connsiteX3" fmla="*/ 7446 w 219075"/>
                <a:gd name="connsiteY3" fmla="*/ 11525 h 19050"/>
                <a:gd name="connsiteX4" fmla="*/ 15066 w 219075"/>
                <a:gd name="connsiteY4" fmla="*/ 13430 h 19050"/>
                <a:gd name="connsiteX5" fmla="*/ 205662 w 219075"/>
                <a:gd name="connsiteY5" fmla="*/ 13430 h 19050"/>
                <a:gd name="connsiteX6" fmla="*/ 213282 w 219075"/>
                <a:gd name="connsiteY6" fmla="*/ 11525 h 19050"/>
                <a:gd name="connsiteX7" fmla="*/ 205566 w 219075"/>
                <a:gd name="connsiteY7" fmla="*/ 8192 h 19050"/>
                <a:gd name="connsiteX8" fmla="*/ 197946 w 219075"/>
                <a:gd name="connsiteY8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9050" fill="norm" stroke="1" extrusionOk="0">
                  <a:moveTo>
                    <a:pt x="197851" y="7144"/>
                  </a:moveTo>
                  <a:lnTo>
                    <a:pt x="22782" y="7144"/>
                  </a:lnTo>
                  <a:cubicBezTo>
                    <a:pt x="19257" y="7144"/>
                    <a:pt x="16114" y="7620"/>
                    <a:pt x="15162" y="8192"/>
                  </a:cubicBezTo>
                  <a:lnTo>
                    <a:pt x="7446" y="11525"/>
                  </a:lnTo>
                  <a:cubicBezTo>
                    <a:pt x="6018" y="12478"/>
                    <a:pt x="9828" y="13430"/>
                    <a:pt x="15066" y="13430"/>
                  </a:cubicBezTo>
                  <a:lnTo>
                    <a:pt x="205662" y="13430"/>
                  </a:lnTo>
                  <a:cubicBezTo>
                    <a:pt x="210900" y="13430"/>
                    <a:pt x="214710" y="12478"/>
                    <a:pt x="213282" y="11525"/>
                  </a:cubicBezTo>
                  <a:lnTo>
                    <a:pt x="205566" y="8192"/>
                  </a:lnTo>
                  <a:cubicBezTo>
                    <a:pt x="204614" y="7525"/>
                    <a:pt x="201471" y="7144"/>
                    <a:pt x="197946" y="714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5" name="Полилиния: фигура 30"/>
            <p:cNvSpPr/>
            <p:nvPr/>
          </p:nvSpPr>
          <p:spPr bwMode="auto">
            <a:xfrm>
              <a:off x="5865400" y="1648968"/>
              <a:ext cx="457200" cy="142875"/>
            </a:xfrm>
            <a:custGeom>
              <a:avLst/>
              <a:gdLst>
                <a:gd name="connsiteX0" fmla="*/ 390620 w 457200"/>
                <a:gd name="connsiteY0" fmla="*/ 136970 h 142875"/>
                <a:gd name="connsiteX1" fmla="*/ 72009 w 457200"/>
                <a:gd name="connsiteY1" fmla="*/ 136970 h 142875"/>
                <a:gd name="connsiteX2" fmla="*/ 7144 w 457200"/>
                <a:gd name="connsiteY2" fmla="*/ 72009 h 142875"/>
                <a:gd name="connsiteX3" fmla="*/ 7144 w 457200"/>
                <a:gd name="connsiteY3" fmla="*/ 72009 h 142875"/>
                <a:gd name="connsiteX4" fmla="*/ 72009 w 457200"/>
                <a:gd name="connsiteY4" fmla="*/ 7144 h 142875"/>
                <a:gd name="connsiteX5" fmla="*/ 390620 w 457200"/>
                <a:gd name="connsiteY5" fmla="*/ 7144 h 142875"/>
                <a:gd name="connsiteX6" fmla="*/ 455486 w 457200"/>
                <a:gd name="connsiteY6" fmla="*/ 72009 h 142875"/>
                <a:gd name="connsiteX7" fmla="*/ 455486 w 457200"/>
                <a:gd name="connsiteY7" fmla="*/ 72009 h 142875"/>
                <a:gd name="connsiteX8" fmla="*/ 390620 w 457200"/>
                <a:gd name="connsiteY8" fmla="*/ 13697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200" h="142875" fill="norm" stroke="1" extrusionOk="0">
                  <a:moveTo>
                    <a:pt x="390620" y="136970"/>
                  </a:moveTo>
                  <a:lnTo>
                    <a:pt x="72009" y="136970"/>
                  </a:lnTo>
                  <a:cubicBezTo>
                    <a:pt x="36195" y="136970"/>
                    <a:pt x="7144" y="107918"/>
                    <a:pt x="7144" y="72009"/>
                  </a:cubicBezTo>
                  <a:lnTo>
                    <a:pt x="7144" y="72009"/>
                  </a:lnTo>
                  <a:cubicBezTo>
                    <a:pt x="7144" y="36195"/>
                    <a:pt x="36195" y="7144"/>
                    <a:pt x="72009" y="7144"/>
                  </a:cubicBezTo>
                  <a:lnTo>
                    <a:pt x="390620" y="7144"/>
                  </a:lnTo>
                  <a:cubicBezTo>
                    <a:pt x="426434" y="7144"/>
                    <a:pt x="455486" y="36195"/>
                    <a:pt x="455486" y="72009"/>
                  </a:cubicBezTo>
                  <a:lnTo>
                    <a:pt x="455486" y="72009"/>
                  </a:lnTo>
                  <a:cubicBezTo>
                    <a:pt x="455486" y="107823"/>
                    <a:pt x="426434" y="136970"/>
                    <a:pt x="390620" y="13697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6" name="Полилиния: фигура 31"/>
            <p:cNvSpPr/>
            <p:nvPr/>
          </p:nvSpPr>
          <p:spPr bwMode="auto">
            <a:xfrm>
              <a:off x="6202585" y="1685544"/>
              <a:ext cx="66675" cy="66675"/>
            </a:xfrm>
            <a:custGeom>
              <a:avLst/>
              <a:gdLst>
                <a:gd name="connsiteX0" fmla="*/ 63913 w 66675"/>
                <a:gd name="connsiteY0" fmla="*/ 35528 h 66675"/>
                <a:gd name="connsiteX1" fmla="*/ 35528 w 66675"/>
                <a:gd name="connsiteY1" fmla="*/ 63913 h 66675"/>
                <a:gd name="connsiteX2" fmla="*/ 7144 w 66675"/>
                <a:gd name="connsiteY2" fmla="*/ 35528 h 66675"/>
                <a:gd name="connsiteX3" fmla="*/ 35528 w 66675"/>
                <a:gd name="connsiteY3" fmla="*/ 7144 h 66675"/>
                <a:gd name="connsiteX4" fmla="*/ 63913 w 66675"/>
                <a:gd name="connsiteY4" fmla="*/ 3552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 fill="norm" stroke="1" extrusionOk="0">
                  <a:moveTo>
                    <a:pt x="63913" y="35528"/>
                  </a:moveTo>
                  <a:cubicBezTo>
                    <a:pt x="63913" y="51205"/>
                    <a:pt x="51205" y="63913"/>
                    <a:pt x="35528" y="63913"/>
                  </a:cubicBezTo>
                  <a:cubicBezTo>
                    <a:pt x="19852" y="63913"/>
                    <a:pt x="7144" y="51205"/>
                    <a:pt x="7144" y="35528"/>
                  </a:cubicBezTo>
                  <a:cubicBezTo>
                    <a:pt x="7144" y="19852"/>
                    <a:pt x="19852" y="7144"/>
                    <a:pt x="35528" y="7144"/>
                  </a:cubicBezTo>
                  <a:cubicBezTo>
                    <a:pt x="51205" y="7144"/>
                    <a:pt x="63913" y="19852"/>
                    <a:pt x="63913" y="35528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pic>
          <p:nvPicPr>
            <p:cNvPr id="217" name="Рисунок 216"/>
            <p:cNvPicPr>
              <a:picLocks noChangeAspect="1"/>
            </p:cNvPicPr>
            <p:nvPr/>
          </p:nvPicPr>
          <p:blipFill rotWithShape="1">
            <a:blip r:embed="rId4"/>
            <a:stretch/>
          </p:blipFill>
          <p:spPr bwMode="auto">
            <a:xfrm>
              <a:off x="6210967" y="1694212"/>
              <a:ext cx="57150" cy="47625"/>
            </a:xfrm>
            <a:custGeom>
              <a:avLst/>
              <a:gdLst>
                <a:gd name="connsiteX0" fmla="*/ 0 w 57150"/>
                <a:gd name="connsiteY0" fmla="*/ 0 h 47625"/>
                <a:gd name="connsiteX1" fmla="*/ 57150 w 57150"/>
                <a:gd name="connsiteY1" fmla="*/ 0 h 47625"/>
                <a:gd name="connsiteX2" fmla="*/ 57150 w 57150"/>
                <a:gd name="connsiteY2" fmla="*/ 57150 h 47625"/>
                <a:gd name="connsiteX3" fmla="*/ 0 w 57150"/>
                <a:gd name="connsiteY3" fmla="*/ 571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7625" fill="norm" stroke="1" extrusionOk="0">
                  <a:moveTo>
                    <a:pt x="0" y="0"/>
                  </a:moveTo>
                  <a:lnTo>
                    <a:pt x="57150" y="0"/>
                  </a:lnTo>
                  <a:lnTo>
                    <a:pt x="57150" y="57150"/>
                  </a:lnTo>
                  <a:lnTo>
                    <a:pt x="0" y="57150"/>
                  </a:lnTo>
                  <a:close/>
                </a:path>
              </a:pathLst>
            </a:custGeom>
            <a:ln/>
          </p:spPr>
        </p:pic>
        <p:sp>
          <p:nvSpPr>
            <p:cNvPr id="218" name="Полилиния: фигура 33"/>
            <p:cNvSpPr/>
            <p:nvPr/>
          </p:nvSpPr>
          <p:spPr bwMode="auto">
            <a:xfrm>
              <a:off x="6214777" y="1697736"/>
              <a:ext cx="38100" cy="38100"/>
            </a:xfrm>
            <a:custGeom>
              <a:avLst/>
              <a:gdLst>
                <a:gd name="connsiteX0" fmla="*/ 39529 w 38100"/>
                <a:gd name="connsiteY0" fmla="*/ 23336 h 38100"/>
                <a:gd name="connsiteX1" fmla="*/ 23336 w 38100"/>
                <a:gd name="connsiteY1" fmla="*/ 39529 h 38100"/>
                <a:gd name="connsiteX2" fmla="*/ 7144 w 38100"/>
                <a:gd name="connsiteY2" fmla="*/ 23336 h 38100"/>
                <a:gd name="connsiteX3" fmla="*/ 23336 w 38100"/>
                <a:gd name="connsiteY3" fmla="*/ 7144 h 38100"/>
                <a:gd name="connsiteX4" fmla="*/ 39529 w 38100"/>
                <a:gd name="connsiteY4" fmla="*/ 23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 fill="norm" stroke="1" extrusionOk="0">
                  <a:moveTo>
                    <a:pt x="39529" y="23336"/>
                  </a:moveTo>
                  <a:cubicBezTo>
                    <a:pt x="39529" y="32279"/>
                    <a:pt x="32279" y="39529"/>
                    <a:pt x="23336" y="39529"/>
                  </a:cubicBezTo>
                  <a:cubicBezTo>
                    <a:pt x="14393" y="39529"/>
                    <a:pt x="7144" y="32279"/>
                    <a:pt x="7144" y="23336"/>
                  </a:cubicBezTo>
                  <a:cubicBezTo>
                    <a:pt x="7144" y="14393"/>
                    <a:pt x="14393" y="7144"/>
                    <a:pt x="23336" y="7144"/>
                  </a:cubicBezTo>
                  <a:cubicBezTo>
                    <a:pt x="32279" y="7144"/>
                    <a:pt x="39529" y="14393"/>
                    <a:pt x="39529" y="23336"/>
                  </a:cubicBezTo>
                  <a:close/>
                </a:path>
              </a:pathLst>
            </a:custGeom>
            <a:solidFill>
              <a:srgbClr val="0B13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9" name="Полилиния: фигура 34"/>
            <p:cNvSpPr/>
            <p:nvPr/>
          </p:nvSpPr>
          <p:spPr bwMode="auto"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 fill="norm" stroke="1" extrusionOk="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0" name="Полилиния: фигура 35"/>
            <p:cNvSpPr/>
            <p:nvPr/>
          </p:nvSpPr>
          <p:spPr bwMode="auto"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 fill="norm" stroke="1" extrusionOk="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1" name="Полилиния: фигура 36"/>
            <p:cNvSpPr/>
            <p:nvPr/>
          </p:nvSpPr>
          <p:spPr bwMode="auto">
            <a:xfrm>
              <a:off x="6233635" y="1716215"/>
              <a:ext cx="19050" cy="19050"/>
            </a:xfrm>
            <a:custGeom>
              <a:avLst/>
              <a:gdLst>
                <a:gd name="connsiteX0" fmla="*/ 17240 w 19050"/>
                <a:gd name="connsiteY0" fmla="*/ 12192 h 19050"/>
                <a:gd name="connsiteX1" fmla="*/ 12192 w 19050"/>
                <a:gd name="connsiteY1" fmla="*/ 7144 h 19050"/>
                <a:gd name="connsiteX2" fmla="*/ 7144 w 19050"/>
                <a:gd name="connsiteY2" fmla="*/ 12192 h 19050"/>
                <a:gd name="connsiteX3" fmla="*/ 12192 w 19050"/>
                <a:gd name="connsiteY3" fmla="*/ 17240 h 19050"/>
                <a:gd name="connsiteX4" fmla="*/ 17240 w 19050"/>
                <a:gd name="connsiteY4" fmla="*/ 121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 fill="norm" stroke="1" extrusionOk="0">
                  <a:moveTo>
                    <a:pt x="17240" y="12192"/>
                  </a:moveTo>
                  <a:cubicBezTo>
                    <a:pt x="17240" y="9430"/>
                    <a:pt x="14954" y="7144"/>
                    <a:pt x="12192" y="7144"/>
                  </a:cubicBezTo>
                  <a:cubicBezTo>
                    <a:pt x="9430" y="7144"/>
                    <a:pt x="7144" y="9430"/>
                    <a:pt x="7144" y="12192"/>
                  </a:cubicBezTo>
                  <a:cubicBezTo>
                    <a:pt x="7144" y="14954"/>
                    <a:pt x="9430" y="17240"/>
                    <a:pt x="12192" y="17240"/>
                  </a:cubicBezTo>
                  <a:cubicBezTo>
                    <a:pt x="14954" y="17240"/>
                    <a:pt x="17240" y="14954"/>
                    <a:pt x="17240" y="12192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49160120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6603542" name="TextBox 7"/>
          <p:cNvSpPr txBox="1"/>
          <p:nvPr/>
        </p:nvSpPr>
        <p:spPr bwMode="auto">
          <a:xfrm>
            <a:off x="7433953" y="1435681"/>
            <a:ext cx="4986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u="sng">
                <a:solidFill>
                  <a:srgbClr val="E4EAE9"/>
                </a:solidFill>
              </a:rPr>
              <a:t>Поможет выбрать цвет </a:t>
            </a:r>
            <a:endParaRPr/>
          </a:p>
        </p:txBody>
      </p:sp>
      <p:sp>
        <p:nvSpPr>
          <p:cNvPr id="1290625685" name="TextBox 8"/>
          <p:cNvSpPr txBox="1"/>
          <p:nvPr/>
        </p:nvSpPr>
        <p:spPr bwMode="auto">
          <a:xfrm>
            <a:off x="448795" y="2615219"/>
            <a:ext cx="4826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u="sng">
                <a:solidFill>
                  <a:srgbClr val="E4EAE9"/>
                </a:solidFill>
              </a:rPr>
              <a:t>Поможет выбрать изображение </a:t>
            </a:r>
            <a:endParaRPr/>
          </a:p>
        </p:txBody>
      </p:sp>
      <p:sp>
        <p:nvSpPr>
          <p:cNvPr id="1168589765" name="TextBox 9"/>
          <p:cNvSpPr txBox="1"/>
          <p:nvPr/>
        </p:nvSpPr>
        <p:spPr bwMode="auto">
          <a:xfrm>
            <a:off x="7433953" y="4071305"/>
            <a:ext cx="4986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u="sng">
                <a:solidFill>
                  <a:srgbClr val="E4EAE9"/>
                </a:solidFill>
              </a:rPr>
              <a:t>Тут ты найдешь иконки</a:t>
            </a:r>
            <a:endParaRPr/>
          </a:p>
        </p:txBody>
      </p:sp>
      <p:sp>
        <p:nvSpPr>
          <p:cNvPr id="1403200673" name="TextBox 10"/>
          <p:cNvSpPr txBox="1"/>
          <p:nvPr/>
        </p:nvSpPr>
        <p:spPr bwMode="auto">
          <a:xfrm>
            <a:off x="461395" y="5300055"/>
            <a:ext cx="4542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u="sng">
                <a:solidFill>
                  <a:srgbClr val="E4EAE9"/>
                </a:solidFill>
              </a:rPr>
              <a:t>Горячие клавиши </a:t>
            </a:r>
            <a:r>
              <a:rPr lang="en-US" sz="2400" u="sng">
                <a:solidFill>
                  <a:srgbClr val="E4EAE9"/>
                </a:solidFill>
              </a:rPr>
              <a:t>PowerPoint</a:t>
            </a:r>
            <a:endParaRPr lang="ru-RU" sz="2400" u="sng">
              <a:solidFill>
                <a:srgbClr val="E4EAE9"/>
              </a:solidFill>
            </a:endParaRPr>
          </a:p>
        </p:txBody>
      </p:sp>
      <p:sp>
        <p:nvSpPr>
          <p:cNvPr id="57261402" name="Прямоугольник 11"/>
          <p:cNvSpPr/>
          <p:nvPr/>
        </p:nvSpPr>
        <p:spPr bwMode="auto">
          <a:xfrm>
            <a:off x="611562" y="1316438"/>
            <a:ext cx="5361725" cy="768085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" sz="1850" u="sng">
                <a:solidFill>
                  <a:srgbClr val="F92571"/>
                </a:solidFill>
              </a:rPr>
              <a:t>https://</a:t>
            </a:r>
            <a:r>
              <a:rPr lang="en" sz="1850" u="sng">
                <a:solidFill>
                  <a:srgbClr val="F92571"/>
                </a:solidFill>
              </a:rPr>
              <a:t>colorscheme.ru</a:t>
            </a:r>
            <a:r>
              <a:rPr lang="en" sz="1850" u="sng">
                <a:solidFill>
                  <a:srgbClr val="F92571"/>
                </a:solidFill>
              </a:rPr>
              <a:t>/</a:t>
            </a:r>
            <a:endParaRPr lang="ru-RU" sz="1850" u="sng">
              <a:solidFill>
                <a:srgbClr val="F92571"/>
              </a:solidFill>
            </a:endParaRPr>
          </a:p>
        </p:txBody>
      </p:sp>
      <p:sp>
        <p:nvSpPr>
          <p:cNvPr id="119195573" name="ïśḷîďè"/>
          <p:cNvSpPr/>
          <p:nvPr/>
        </p:nvSpPr>
        <p:spPr bwMode="auto">
          <a:xfrm>
            <a:off x="6096000" y="1316438"/>
            <a:ext cx="1091713" cy="749932"/>
          </a:xfrm>
          <a:custGeom>
            <a:avLst/>
            <a:gdLst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300079 w 1636548"/>
              <a:gd name="connsiteY5" fmla="*/ 362493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12696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8720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153704 w 1636548"/>
              <a:gd name="connsiteY3" fmla="*/ 717034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185490 w 1636548"/>
              <a:gd name="connsiteY3" fmla="*/ 717034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6548" h="724986" fill="norm" stroke="1" extrusionOk="0">
                <a:moveTo>
                  <a:pt x="0" y="0"/>
                </a:moveTo>
                <a:lnTo>
                  <a:pt x="1121919" y="7951"/>
                </a:lnTo>
                <a:lnTo>
                  <a:pt x="1636548" y="362493"/>
                </a:lnTo>
                <a:lnTo>
                  <a:pt x="1185490" y="717034"/>
                </a:lnTo>
                <a:lnTo>
                  <a:pt x="0" y="724986"/>
                </a:lnTo>
                <a:cubicBezTo>
                  <a:pt x="1581" y="598349"/>
                  <a:pt x="3163" y="471713"/>
                  <a:pt x="4744" y="345076"/>
                </a:cubicBezTo>
                <a:cubicBezTo>
                  <a:pt x="3163" y="230051"/>
                  <a:pt x="1581" y="115025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sz="2400">
              <a:latin typeface="Montserrat"/>
              <a:cs typeface="Arial"/>
            </a:endParaRPr>
          </a:p>
        </p:txBody>
      </p:sp>
      <p:sp>
        <p:nvSpPr>
          <p:cNvPr id="285281178" name="Прямоугольник 20"/>
          <p:cNvSpPr/>
          <p:nvPr/>
        </p:nvSpPr>
        <p:spPr bwMode="auto">
          <a:xfrm>
            <a:off x="6210795" y="2550636"/>
            <a:ext cx="5532410" cy="768085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850" u="sng">
                <a:solidFill>
                  <a:srgbClr val="F92571"/>
                </a:solidFill>
              </a:rPr>
              <a:t>https://</a:t>
            </a:r>
            <a:r>
              <a:rPr lang="en-US" sz="1850" u="sng">
                <a:solidFill>
                  <a:srgbClr val="F92571"/>
                </a:solidFill>
              </a:rPr>
              <a:t>www.neurascapes.com</a:t>
            </a:r>
            <a:r>
              <a:rPr lang="en-US" sz="1850" u="sng">
                <a:solidFill>
                  <a:srgbClr val="F92571"/>
                </a:solidFill>
              </a:rPr>
              <a:t>/</a:t>
            </a:r>
            <a:endParaRPr lang="ru-RU" sz="1850" u="sng">
              <a:solidFill>
                <a:srgbClr val="F92571"/>
              </a:solidFill>
            </a:endParaRPr>
          </a:p>
        </p:txBody>
      </p:sp>
      <p:sp>
        <p:nvSpPr>
          <p:cNvPr id="1044523612" name="ïśḷîďè"/>
          <p:cNvSpPr/>
          <p:nvPr/>
        </p:nvSpPr>
        <p:spPr bwMode="auto">
          <a:xfrm flipH="1">
            <a:off x="5004288" y="2550636"/>
            <a:ext cx="1091713" cy="768085"/>
          </a:xfrm>
          <a:custGeom>
            <a:avLst/>
            <a:gdLst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300079 w 1636548"/>
              <a:gd name="connsiteY5" fmla="*/ 362493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12696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8720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153704 w 1636548"/>
              <a:gd name="connsiteY3" fmla="*/ 717034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185490 w 1636548"/>
              <a:gd name="connsiteY3" fmla="*/ 717034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6548" h="724986" fill="norm" stroke="1" extrusionOk="0">
                <a:moveTo>
                  <a:pt x="0" y="0"/>
                </a:moveTo>
                <a:lnTo>
                  <a:pt x="1121919" y="7951"/>
                </a:lnTo>
                <a:lnTo>
                  <a:pt x="1636548" y="362493"/>
                </a:lnTo>
                <a:lnTo>
                  <a:pt x="1185490" y="717034"/>
                </a:lnTo>
                <a:lnTo>
                  <a:pt x="0" y="724986"/>
                </a:lnTo>
                <a:cubicBezTo>
                  <a:pt x="1581" y="598349"/>
                  <a:pt x="3163" y="471713"/>
                  <a:pt x="4744" y="345076"/>
                </a:cubicBezTo>
                <a:cubicBezTo>
                  <a:pt x="3163" y="230051"/>
                  <a:pt x="1581" y="115025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sz="2400">
              <a:latin typeface="Montserrat"/>
              <a:cs typeface="Arial"/>
            </a:endParaRPr>
          </a:p>
        </p:txBody>
      </p:sp>
      <p:sp>
        <p:nvSpPr>
          <p:cNvPr id="2001135574" name="Прямоугольник 22"/>
          <p:cNvSpPr/>
          <p:nvPr/>
        </p:nvSpPr>
        <p:spPr bwMode="auto">
          <a:xfrm>
            <a:off x="611562" y="3933484"/>
            <a:ext cx="5361726" cy="768085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850" u="sng">
                <a:solidFill>
                  <a:srgbClr val="F92571"/>
                </a:solidFill>
                <a:hlinkClick r:id="rId4" tooltip=""/>
              </a:rPr>
              <a:t>https://www.flaticon.com/</a:t>
            </a:r>
            <a:endParaRPr lang="ru-RU" sz="1850">
              <a:solidFill>
                <a:srgbClr val="F92571"/>
              </a:solidFill>
            </a:endParaRPr>
          </a:p>
        </p:txBody>
      </p:sp>
      <p:sp>
        <p:nvSpPr>
          <p:cNvPr id="2018845170" name="ïśḷîďè"/>
          <p:cNvSpPr/>
          <p:nvPr/>
        </p:nvSpPr>
        <p:spPr bwMode="auto">
          <a:xfrm>
            <a:off x="6095999" y="3933484"/>
            <a:ext cx="1091713" cy="768085"/>
          </a:xfrm>
          <a:custGeom>
            <a:avLst/>
            <a:gdLst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300079 w 1636548"/>
              <a:gd name="connsiteY5" fmla="*/ 362493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12696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8720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153704 w 1636548"/>
              <a:gd name="connsiteY3" fmla="*/ 717034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185490 w 1636548"/>
              <a:gd name="connsiteY3" fmla="*/ 717034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6548" h="724986" fill="norm" stroke="1" extrusionOk="0">
                <a:moveTo>
                  <a:pt x="0" y="0"/>
                </a:moveTo>
                <a:lnTo>
                  <a:pt x="1121919" y="7951"/>
                </a:lnTo>
                <a:lnTo>
                  <a:pt x="1636548" y="362493"/>
                </a:lnTo>
                <a:lnTo>
                  <a:pt x="1185490" y="717034"/>
                </a:lnTo>
                <a:lnTo>
                  <a:pt x="0" y="724986"/>
                </a:lnTo>
                <a:cubicBezTo>
                  <a:pt x="1581" y="598349"/>
                  <a:pt x="3163" y="471713"/>
                  <a:pt x="4744" y="345076"/>
                </a:cubicBezTo>
                <a:cubicBezTo>
                  <a:pt x="3163" y="230051"/>
                  <a:pt x="1581" y="115025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sz="2400">
              <a:latin typeface="Montserrat"/>
              <a:cs typeface="Arial"/>
            </a:endParaRPr>
          </a:p>
        </p:txBody>
      </p:sp>
      <p:sp>
        <p:nvSpPr>
          <p:cNvPr id="777027642" name="Прямоугольник 24"/>
          <p:cNvSpPr/>
          <p:nvPr/>
        </p:nvSpPr>
        <p:spPr bwMode="auto">
          <a:xfrm>
            <a:off x="6210795" y="5250683"/>
            <a:ext cx="5532410" cy="768085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400" u="sng">
                <a:solidFill>
                  <a:srgbClr val="F92571"/>
                </a:solidFill>
                <a:hlinkClick r:id="rId5" tooltip=""/>
              </a:rPr>
              <a:t>https://nice-</a:t>
            </a:r>
            <a:r>
              <a:rPr lang="en-US" sz="1400" u="sng">
                <a:solidFill>
                  <a:srgbClr val="F92571"/>
                </a:solidFill>
                <a:hlinkClick r:id="rId5" tooltip=""/>
              </a:rPr>
              <a:t>slides.ru</a:t>
            </a:r>
            <a:r>
              <a:rPr lang="en-US" sz="1400" u="sng">
                <a:solidFill>
                  <a:srgbClr val="F92571"/>
                </a:solidFill>
                <a:hlinkClick r:id="rId5" tooltip=""/>
              </a:rPr>
              <a:t>/</a:t>
            </a:r>
            <a:r>
              <a:rPr lang="en-US" sz="1400" u="sng">
                <a:solidFill>
                  <a:srgbClr val="F92571"/>
                </a:solidFill>
                <a:hlinkClick r:id="rId5" tooltip=""/>
              </a:rPr>
              <a:t>powerpoint</a:t>
            </a:r>
            <a:r>
              <a:rPr lang="en-US" sz="1400" u="sng">
                <a:solidFill>
                  <a:srgbClr val="F92571"/>
                </a:solidFill>
                <a:hlinkClick r:id="rId5" tooltip=""/>
              </a:rPr>
              <a:t>/lessons/</a:t>
            </a:r>
            <a:r>
              <a:rPr lang="en-US" sz="1400" u="sng">
                <a:solidFill>
                  <a:srgbClr val="F92571"/>
                </a:solidFill>
                <a:hlinkClick r:id="rId5" tooltip=""/>
              </a:rPr>
              <a:t>quickstart</a:t>
            </a:r>
            <a:r>
              <a:rPr lang="en-US" sz="1400" u="sng">
                <a:solidFill>
                  <a:srgbClr val="F92571"/>
                </a:solidFill>
                <a:hlinkClick r:id="rId5" tooltip=""/>
              </a:rPr>
              <a:t>/</a:t>
            </a:r>
            <a:r>
              <a:rPr lang="ru-RU" sz="1400" u="sng">
                <a:solidFill>
                  <a:srgbClr val="F92571"/>
                </a:solidFill>
                <a:hlinkClick r:id="rId5" tooltip=""/>
              </a:rPr>
              <a:t>горячие-клавиши-</a:t>
            </a:r>
            <a:r>
              <a:rPr lang="en-US" sz="1400" u="sng">
                <a:solidFill>
                  <a:srgbClr val="F92571"/>
                </a:solidFill>
                <a:hlinkClick r:id="rId5" tooltip=""/>
              </a:rPr>
              <a:t>powerpoint</a:t>
            </a:r>
            <a:r>
              <a:rPr lang="en-US" sz="1400" u="sng">
                <a:solidFill>
                  <a:srgbClr val="F92571"/>
                </a:solidFill>
                <a:hlinkClick r:id="rId5" tooltip=""/>
              </a:rPr>
              <a:t>/</a:t>
            </a:r>
            <a:endParaRPr lang="ru-RU" sz="1400">
              <a:solidFill>
                <a:srgbClr val="F92571"/>
              </a:solidFill>
            </a:endParaRPr>
          </a:p>
        </p:txBody>
      </p:sp>
      <p:sp>
        <p:nvSpPr>
          <p:cNvPr id="1504630970" name="ïśḷîďè"/>
          <p:cNvSpPr/>
          <p:nvPr/>
        </p:nvSpPr>
        <p:spPr bwMode="auto">
          <a:xfrm flipH="1">
            <a:off x="5004288" y="5250683"/>
            <a:ext cx="1091713" cy="768085"/>
          </a:xfrm>
          <a:custGeom>
            <a:avLst/>
            <a:gdLst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300079 w 1636548"/>
              <a:gd name="connsiteY5" fmla="*/ 362493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12696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8720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153704 w 1636548"/>
              <a:gd name="connsiteY3" fmla="*/ 717034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185490 w 1636548"/>
              <a:gd name="connsiteY3" fmla="*/ 717034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6548" h="724986" fill="norm" stroke="1" extrusionOk="0">
                <a:moveTo>
                  <a:pt x="0" y="0"/>
                </a:moveTo>
                <a:lnTo>
                  <a:pt x="1121919" y="7951"/>
                </a:lnTo>
                <a:lnTo>
                  <a:pt x="1636548" y="362493"/>
                </a:lnTo>
                <a:lnTo>
                  <a:pt x="1185490" y="717034"/>
                </a:lnTo>
                <a:lnTo>
                  <a:pt x="0" y="724986"/>
                </a:lnTo>
                <a:cubicBezTo>
                  <a:pt x="1581" y="598349"/>
                  <a:pt x="3163" y="471713"/>
                  <a:pt x="4744" y="345076"/>
                </a:cubicBezTo>
                <a:cubicBezTo>
                  <a:pt x="3163" y="230051"/>
                  <a:pt x="1581" y="115025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sz="2400">
              <a:latin typeface="Montserrat"/>
              <a:cs typeface="Arial"/>
            </a:endParaRPr>
          </a:p>
        </p:txBody>
      </p:sp>
      <p:sp>
        <p:nvSpPr>
          <p:cNvPr id="1576326392" name="Номер слайда 1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30</a:t>
            </a:fld>
            <a:endParaRPr lang="ru-RU"/>
          </a:p>
        </p:txBody>
      </p:sp>
      <p:sp>
        <p:nvSpPr>
          <p:cNvPr id="1858470490" name="Заголовок 12"/>
          <p:cNvSpPr>
            <a:spLocks noGrp="1"/>
          </p:cNvSpPr>
          <p:nvPr>
            <p:ph type="title" idx="4294967295"/>
          </p:nvPr>
        </p:nvSpPr>
        <p:spPr bwMode="auto">
          <a:xfrm>
            <a:off x="527655" y="409507"/>
            <a:ext cx="6054725" cy="376237"/>
          </a:xfrm>
        </p:spPr>
        <p:txBody>
          <a:bodyPr/>
          <a:lstStyle/>
          <a:p>
            <a:pPr>
              <a:defRPr/>
            </a:pPr>
            <a:r>
              <a:rPr lang="ru-RU">
                <a:latin typeface="Montserrat"/>
              </a:rPr>
              <a:t>Полезные материалы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6195491" name="Скругленный прямоугольник 1419"/>
          <p:cNvSpPr/>
          <p:nvPr/>
        </p:nvSpPr>
        <p:spPr bwMode="auto">
          <a:xfrm>
            <a:off x="346075" y="1597115"/>
            <a:ext cx="11557170" cy="3663769"/>
          </a:xfrm>
          <a:prstGeom prst="roundRect">
            <a:avLst>
              <a:gd name="adj" fmla="val 4205"/>
            </a:avLst>
          </a:prstGeom>
          <a:solidFill>
            <a:srgbClr val="FFFFFF">
              <a:alpha val="51373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669910890" name="Номер слайда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31</a:t>
            </a:fld>
            <a:endParaRPr lang="ru-RU"/>
          </a:p>
        </p:txBody>
      </p:sp>
      <p:sp>
        <p:nvSpPr>
          <p:cNvPr id="1337484735" name="Заголовок 710"/>
          <p:cNvSpPr txBox="1"/>
          <p:nvPr/>
        </p:nvSpPr>
        <p:spPr bwMode="auto">
          <a:xfrm>
            <a:off x="523645" y="395288"/>
            <a:ext cx="6054725" cy="37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/>
              <a:t>ИКОНКИ</a:t>
            </a:r>
            <a:endParaRPr/>
          </a:p>
        </p:txBody>
      </p:sp>
      <p:pic>
        <p:nvPicPr>
          <p:cNvPr id="1201647958" name="Рисунок 1346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6239089" y="3856307"/>
            <a:ext cx="812768" cy="812768"/>
          </a:xfrm>
          <a:prstGeom prst="rect">
            <a:avLst/>
          </a:prstGeom>
        </p:spPr>
      </p:pic>
      <p:pic>
        <p:nvPicPr>
          <p:cNvPr id="1980925717" name="Рисунок 1350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5283232" y="3856307"/>
            <a:ext cx="812768" cy="812768"/>
          </a:xfrm>
          <a:prstGeom prst="rect">
            <a:avLst/>
          </a:prstGeom>
        </p:spPr>
      </p:pic>
      <p:pic>
        <p:nvPicPr>
          <p:cNvPr id="12530289" name="Рисунок 1354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4343945" y="3856307"/>
            <a:ext cx="812768" cy="812768"/>
          </a:xfrm>
          <a:prstGeom prst="rect">
            <a:avLst/>
          </a:prstGeom>
        </p:spPr>
      </p:pic>
      <p:pic>
        <p:nvPicPr>
          <p:cNvPr id="191583269" name="Рисунок 1358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3382774" y="3856307"/>
            <a:ext cx="812768" cy="812768"/>
          </a:xfrm>
          <a:prstGeom prst="rect">
            <a:avLst/>
          </a:prstGeom>
        </p:spPr>
      </p:pic>
      <p:pic>
        <p:nvPicPr>
          <p:cNvPr id="1262122589" name="Рисунок 1362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2429726" y="3856307"/>
            <a:ext cx="812768" cy="812768"/>
          </a:xfrm>
          <a:prstGeom prst="rect">
            <a:avLst/>
          </a:prstGeom>
        </p:spPr>
      </p:pic>
      <p:pic>
        <p:nvPicPr>
          <p:cNvPr id="445409257" name="Рисунок 1366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1465432" y="3856307"/>
            <a:ext cx="812768" cy="812768"/>
          </a:xfrm>
          <a:prstGeom prst="rect">
            <a:avLst/>
          </a:prstGeom>
        </p:spPr>
      </p:pic>
      <p:pic>
        <p:nvPicPr>
          <p:cNvPr id="74499185" name="Рисунок 1370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518017" y="3856307"/>
            <a:ext cx="812768" cy="812768"/>
          </a:xfrm>
          <a:prstGeom prst="rect">
            <a:avLst/>
          </a:prstGeom>
        </p:spPr>
      </p:pic>
      <p:pic>
        <p:nvPicPr>
          <p:cNvPr id="167000252" name="Рисунок 1372"/>
          <p:cNvPicPr>
            <a:picLocks noChangeAspect="1"/>
          </p:cNvPicPr>
          <p:nvPr/>
        </p:nvPicPr>
        <p:blipFill rotWithShape="1">
          <a:blip r:embed="rId11"/>
          <a:stretch/>
        </p:blipFill>
        <p:spPr bwMode="auto">
          <a:xfrm>
            <a:off x="10963777" y="2968636"/>
            <a:ext cx="812768" cy="812768"/>
          </a:xfrm>
          <a:prstGeom prst="rect">
            <a:avLst/>
          </a:prstGeom>
        </p:spPr>
      </p:pic>
      <p:pic>
        <p:nvPicPr>
          <p:cNvPr id="1366888579" name="Рисунок 1374"/>
          <p:cNvPicPr>
            <a:picLocks noChangeAspect="1"/>
          </p:cNvPicPr>
          <p:nvPr/>
        </p:nvPicPr>
        <p:blipFill rotWithShape="1">
          <a:blip r:embed="rId12"/>
          <a:stretch/>
        </p:blipFill>
        <p:spPr bwMode="auto">
          <a:xfrm>
            <a:off x="10010733" y="2968636"/>
            <a:ext cx="812768" cy="812768"/>
          </a:xfrm>
          <a:prstGeom prst="rect">
            <a:avLst/>
          </a:prstGeom>
        </p:spPr>
      </p:pic>
      <p:pic>
        <p:nvPicPr>
          <p:cNvPr id="319257597" name="Рисунок 1376"/>
          <p:cNvPicPr>
            <a:picLocks noChangeAspect="1"/>
          </p:cNvPicPr>
          <p:nvPr/>
        </p:nvPicPr>
        <p:blipFill rotWithShape="1">
          <a:blip r:embed="rId13"/>
          <a:stretch/>
        </p:blipFill>
        <p:spPr bwMode="auto">
          <a:xfrm>
            <a:off x="8147989" y="2968636"/>
            <a:ext cx="812768" cy="812768"/>
          </a:xfrm>
          <a:prstGeom prst="rect">
            <a:avLst/>
          </a:prstGeom>
        </p:spPr>
      </p:pic>
      <p:pic>
        <p:nvPicPr>
          <p:cNvPr id="2019183631" name="Рисунок 1378"/>
          <p:cNvPicPr>
            <a:picLocks noChangeAspect="1"/>
          </p:cNvPicPr>
          <p:nvPr/>
        </p:nvPicPr>
        <p:blipFill rotWithShape="1">
          <a:blip r:embed="rId14"/>
          <a:stretch/>
        </p:blipFill>
        <p:spPr bwMode="auto">
          <a:xfrm>
            <a:off x="9030380" y="2968636"/>
            <a:ext cx="812768" cy="812768"/>
          </a:xfrm>
          <a:prstGeom prst="rect">
            <a:avLst/>
          </a:prstGeom>
        </p:spPr>
      </p:pic>
      <p:pic>
        <p:nvPicPr>
          <p:cNvPr id="2109348993" name="Рисунок 1380"/>
          <p:cNvPicPr>
            <a:picLocks noChangeAspect="1"/>
          </p:cNvPicPr>
          <p:nvPr/>
        </p:nvPicPr>
        <p:blipFill rotWithShape="1">
          <a:blip r:embed="rId15"/>
          <a:stretch/>
        </p:blipFill>
        <p:spPr bwMode="auto">
          <a:xfrm>
            <a:off x="7189318" y="2968636"/>
            <a:ext cx="812768" cy="812768"/>
          </a:xfrm>
          <a:prstGeom prst="rect">
            <a:avLst/>
          </a:prstGeom>
        </p:spPr>
      </p:pic>
      <p:pic>
        <p:nvPicPr>
          <p:cNvPr id="1021941099" name="Рисунок 1382"/>
          <p:cNvPicPr>
            <a:picLocks noChangeAspect="1"/>
          </p:cNvPicPr>
          <p:nvPr/>
        </p:nvPicPr>
        <p:blipFill rotWithShape="1">
          <a:blip r:embed="rId16"/>
          <a:stretch/>
        </p:blipFill>
        <p:spPr bwMode="auto">
          <a:xfrm>
            <a:off x="6239089" y="2968636"/>
            <a:ext cx="812768" cy="812768"/>
          </a:xfrm>
          <a:prstGeom prst="rect">
            <a:avLst/>
          </a:prstGeom>
        </p:spPr>
      </p:pic>
      <p:pic>
        <p:nvPicPr>
          <p:cNvPr id="845907844" name="Рисунок 1384"/>
          <p:cNvPicPr>
            <a:picLocks noChangeAspect="1"/>
          </p:cNvPicPr>
          <p:nvPr/>
        </p:nvPicPr>
        <p:blipFill rotWithShape="1">
          <a:blip r:embed="rId17"/>
          <a:stretch/>
        </p:blipFill>
        <p:spPr bwMode="auto">
          <a:xfrm>
            <a:off x="5283232" y="2968636"/>
            <a:ext cx="812768" cy="812768"/>
          </a:xfrm>
          <a:prstGeom prst="rect">
            <a:avLst/>
          </a:prstGeom>
        </p:spPr>
      </p:pic>
      <p:pic>
        <p:nvPicPr>
          <p:cNvPr id="99992572" name="Рисунок 1386"/>
          <p:cNvPicPr>
            <a:picLocks noChangeAspect="1"/>
          </p:cNvPicPr>
          <p:nvPr/>
        </p:nvPicPr>
        <p:blipFill rotWithShape="1">
          <a:blip r:embed="rId18"/>
          <a:stretch/>
        </p:blipFill>
        <p:spPr bwMode="auto">
          <a:xfrm>
            <a:off x="4335812" y="2968636"/>
            <a:ext cx="812768" cy="812768"/>
          </a:xfrm>
          <a:prstGeom prst="rect">
            <a:avLst/>
          </a:prstGeom>
        </p:spPr>
      </p:pic>
      <p:pic>
        <p:nvPicPr>
          <p:cNvPr id="346145254" name="Рисунок 1388"/>
          <p:cNvPicPr>
            <a:picLocks noChangeAspect="1"/>
          </p:cNvPicPr>
          <p:nvPr/>
        </p:nvPicPr>
        <p:blipFill rotWithShape="1">
          <a:blip r:embed="rId19"/>
          <a:stretch/>
        </p:blipFill>
        <p:spPr bwMode="auto">
          <a:xfrm>
            <a:off x="3382774" y="2968636"/>
            <a:ext cx="812768" cy="812768"/>
          </a:xfrm>
          <a:prstGeom prst="rect">
            <a:avLst/>
          </a:prstGeom>
        </p:spPr>
      </p:pic>
      <p:pic>
        <p:nvPicPr>
          <p:cNvPr id="870408592" name="Рисунок 1390"/>
          <p:cNvPicPr>
            <a:picLocks noChangeAspect="1"/>
          </p:cNvPicPr>
          <p:nvPr/>
        </p:nvPicPr>
        <p:blipFill rotWithShape="1">
          <a:blip r:embed="rId20"/>
          <a:stretch/>
        </p:blipFill>
        <p:spPr bwMode="auto">
          <a:xfrm>
            <a:off x="2429726" y="2968636"/>
            <a:ext cx="812768" cy="812768"/>
          </a:xfrm>
          <a:prstGeom prst="rect">
            <a:avLst/>
          </a:prstGeom>
        </p:spPr>
      </p:pic>
      <p:pic>
        <p:nvPicPr>
          <p:cNvPr id="1621249733" name="Рисунок 1392"/>
          <p:cNvPicPr>
            <a:picLocks noChangeAspect="1"/>
          </p:cNvPicPr>
          <p:nvPr/>
        </p:nvPicPr>
        <p:blipFill rotWithShape="1">
          <a:blip r:embed="rId21"/>
          <a:stretch/>
        </p:blipFill>
        <p:spPr bwMode="auto">
          <a:xfrm>
            <a:off x="1476688" y="2968636"/>
            <a:ext cx="812768" cy="812768"/>
          </a:xfrm>
          <a:prstGeom prst="rect">
            <a:avLst/>
          </a:prstGeom>
        </p:spPr>
      </p:pic>
      <p:pic>
        <p:nvPicPr>
          <p:cNvPr id="375096369" name="Рисунок 1394"/>
          <p:cNvPicPr>
            <a:picLocks noChangeAspect="1"/>
          </p:cNvPicPr>
          <p:nvPr/>
        </p:nvPicPr>
        <p:blipFill rotWithShape="1">
          <a:blip r:embed="rId22"/>
          <a:stretch/>
        </p:blipFill>
        <p:spPr bwMode="auto">
          <a:xfrm>
            <a:off x="523645" y="2968636"/>
            <a:ext cx="812768" cy="812768"/>
          </a:xfrm>
          <a:prstGeom prst="rect">
            <a:avLst/>
          </a:prstGeom>
        </p:spPr>
      </p:pic>
      <p:pic>
        <p:nvPicPr>
          <p:cNvPr id="722814206" name="Рисунок 1396"/>
          <p:cNvPicPr>
            <a:picLocks noChangeAspect="1"/>
          </p:cNvPicPr>
          <p:nvPr/>
        </p:nvPicPr>
        <p:blipFill rotWithShape="1">
          <a:blip r:embed="rId23"/>
          <a:stretch/>
        </p:blipFill>
        <p:spPr bwMode="auto">
          <a:xfrm>
            <a:off x="1476688" y="2155868"/>
            <a:ext cx="812768" cy="812768"/>
          </a:xfrm>
          <a:prstGeom prst="rect">
            <a:avLst/>
          </a:prstGeom>
        </p:spPr>
      </p:pic>
      <p:pic>
        <p:nvPicPr>
          <p:cNvPr id="1229260377" name="Рисунок 1398"/>
          <p:cNvPicPr>
            <a:picLocks noChangeAspect="1"/>
          </p:cNvPicPr>
          <p:nvPr/>
        </p:nvPicPr>
        <p:blipFill rotWithShape="1">
          <a:blip r:embed="rId24"/>
          <a:stretch/>
        </p:blipFill>
        <p:spPr bwMode="auto">
          <a:xfrm>
            <a:off x="2429731" y="2155868"/>
            <a:ext cx="812768" cy="812768"/>
          </a:xfrm>
          <a:prstGeom prst="rect">
            <a:avLst/>
          </a:prstGeom>
        </p:spPr>
      </p:pic>
      <p:pic>
        <p:nvPicPr>
          <p:cNvPr id="482515902" name="Рисунок 1400"/>
          <p:cNvPicPr>
            <a:picLocks noChangeAspect="1"/>
          </p:cNvPicPr>
          <p:nvPr/>
        </p:nvPicPr>
        <p:blipFill rotWithShape="1">
          <a:blip r:embed="rId25"/>
          <a:stretch/>
        </p:blipFill>
        <p:spPr bwMode="auto">
          <a:xfrm>
            <a:off x="3382774" y="2155868"/>
            <a:ext cx="812768" cy="812768"/>
          </a:xfrm>
          <a:prstGeom prst="rect">
            <a:avLst/>
          </a:prstGeom>
        </p:spPr>
      </p:pic>
      <p:pic>
        <p:nvPicPr>
          <p:cNvPr id="168014991" name="Рисунок 1402"/>
          <p:cNvPicPr>
            <a:picLocks noChangeAspect="1"/>
          </p:cNvPicPr>
          <p:nvPr/>
        </p:nvPicPr>
        <p:blipFill rotWithShape="1">
          <a:blip r:embed="rId26"/>
          <a:stretch/>
        </p:blipFill>
        <p:spPr bwMode="auto">
          <a:xfrm>
            <a:off x="4335817" y="2155868"/>
            <a:ext cx="812768" cy="812768"/>
          </a:xfrm>
          <a:prstGeom prst="rect">
            <a:avLst/>
          </a:prstGeom>
        </p:spPr>
      </p:pic>
      <p:pic>
        <p:nvPicPr>
          <p:cNvPr id="160208639" name="Рисунок 1404"/>
          <p:cNvPicPr>
            <a:picLocks noChangeAspect="1"/>
          </p:cNvPicPr>
          <p:nvPr/>
        </p:nvPicPr>
        <p:blipFill rotWithShape="1">
          <a:blip r:embed="rId27"/>
          <a:stretch/>
        </p:blipFill>
        <p:spPr bwMode="auto">
          <a:xfrm>
            <a:off x="5288860" y="2155868"/>
            <a:ext cx="812768" cy="812768"/>
          </a:xfrm>
          <a:prstGeom prst="rect">
            <a:avLst/>
          </a:prstGeom>
        </p:spPr>
      </p:pic>
      <p:pic>
        <p:nvPicPr>
          <p:cNvPr id="1772977715" name="Рисунок 1406"/>
          <p:cNvPicPr>
            <a:picLocks noChangeAspect="1"/>
          </p:cNvPicPr>
          <p:nvPr/>
        </p:nvPicPr>
        <p:blipFill rotWithShape="1">
          <a:blip r:embed="rId28"/>
          <a:stretch/>
        </p:blipFill>
        <p:spPr bwMode="auto">
          <a:xfrm>
            <a:off x="6241903" y="2155868"/>
            <a:ext cx="812768" cy="812768"/>
          </a:xfrm>
          <a:prstGeom prst="rect">
            <a:avLst/>
          </a:prstGeom>
        </p:spPr>
      </p:pic>
      <p:pic>
        <p:nvPicPr>
          <p:cNvPr id="1575293942" name="Рисунок 1408"/>
          <p:cNvPicPr>
            <a:picLocks noChangeAspect="1"/>
          </p:cNvPicPr>
          <p:nvPr/>
        </p:nvPicPr>
        <p:blipFill rotWithShape="1">
          <a:blip r:embed="rId29"/>
          <a:stretch/>
        </p:blipFill>
        <p:spPr bwMode="auto">
          <a:xfrm>
            <a:off x="7194946" y="2155868"/>
            <a:ext cx="812768" cy="812768"/>
          </a:xfrm>
          <a:prstGeom prst="rect">
            <a:avLst/>
          </a:prstGeom>
        </p:spPr>
      </p:pic>
      <p:pic>
        <p:nvPicPr>
          <p:cNvPr id="103738141" name="Рисунок 1410"/>
          <p:cNvPicPr>
            <a:picLocks noChangeAspect="1"/>
          </p:cNvPicPr>
          <p:nvPr/>
        </p:nvPicPr>
        <p:blipFill rotWithShape="1">
          <a:blip r:embed="rId30"/>
          <a:stretch/>
        </p:blipFill>
        <p:spPr bwMode="auto">
          <a:xfrm>
            <a:off x="8147989" y="2155868"/>
            <a:ext cx="812768" cy="812768"/>
          </a:xfrm>
          <a:prstGeom prst="rect">
            <a:avLst/>
          </a:prstGeom>
        </p:spPr>
      </p:pic>
      <p:pic>
        <p:nvPicPr>
          <p:cNvPr id="1771346773" name="Рисунок 1412"/>
          <p:cNvPicPr>
            <a:picLocks noChangeAspect="1"/>
          </p:cNvPicPr>
          <p:nvPr/>
        </p:nvPicPr>
        <p:blipFill rotWithShape="1">
          <a:blip r:embed="rId31"/>
          <a:stretch/>
        </p:blipFill>
        <p:spPr bwMode="auto">
          <a:xfrm>
            <a:off x="9101032" y="2155868"/>
            <a:ext cx="812768" cy="812768"/>
          </a:xfrm>
          <a:prstGeom prst="rect">
            <a:avLst/>
          </a:prstGeom>
        </p:spPr>
      </p:pic>
      <p:pic>
        <p:nvPicPr>
          <p:cNvPr id="1715517829" name="Рисунок 1414"/>
          <p:cNvPicPr>
            <a:picLocks noChangeAspect="1"/>
          </p:cNvPicPr>
          <p:nvPr/>
        </p:nvPicPr>
        <p:blipFill rotWithShape="1">
          <a:blip r:embed="rId32"/>
          <a:stretch/>
        </p:blipFill>
        <p:spPr bwMode="auto">
          <a:xfrm>
            <a:off x="10054075" y="2155868"/>
            <a:ext cx="812768" cy="812768"/>
          </a:xfrm>
          <a:prstGeom prst="rect">
            <a:avLst/>
          </a:prstGeom>
        </p:spPr>
      </p:pic>
      <p:pic>
        <p:nvPicPr>
          <p:cNvPr id="459873277" name="Рисунок 1416"/>
          <p:cNvPicPr>
            <a:picLocks noChangeAspect="1"/>
          </p:cNvPicPr>
          <p:nvPr/>
        </p:nvPicPr>
        <p:blipFill rotWithShape="1">
          <a:blip r:embed="rId33"/>
          <a:stretch/>
        </p:blipFill>
        <p:spPr bwMode="auto">
          <a:xfrm>
            <a:off x="11007123" y="2155868"/>
            <a:ext cx="812768" cy="812768"/>
          </a:xfrm>
          <a:prstGeom prst="rect">
            <a:avLst/>
          </a:prstGeom>
        </p:spPr>
      </p:pic>
      <p:pic>
        <p:nvPicPr>
          <p:cNvPr id="1398367782" name="Рисунок 1418"/>
          <p:cNvPicPr>
            <a:picLocks noChangeAspect="1"/>
          </p:cNvPicPr>
          <p:nvPr/>
        </p:nvPicPr>
        <p:blipFill rotWithShape="1">
          <a:blip r:embed="rId34"/>
          <a:stretch/>
        </p:blipFill>
        <p:spPr bwMode="auto">
          <a:xfrm>
            <a:off x="523645" y="2155868"/>
            <a:ext cx="812768" cy="8127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3270092" name="TextBox 1097"/>
          <p:cNvSpPr txBox="1"/>
          <p:nvPr/>
        </p:nvSpPr>
        <p:spPr bwMode="auto">
          <a:xfrm>
            <a:off x="5295623" y="1120745"/>
            <a:ext cx="1600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E4EAE9"/>
                </a:solidFill>
                <a:latin typeface="Montserrat"/>
              </a:rPr>
              <a:t>Бизнес</a:t>
            </a:r>
            <a:endParaRPr/>
          </a:p>
        </p:txBody>
      </p:sp>
      <p:sp>
        <p:nvSpPr>
          <p:cNvPr id="1853123396" name="Номер слайда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32</a:t>
            </a:fld>
            <a:endParaRPr lang="ru-RU"/>
          </a:p>
        </p:txBody>
      </p:sp>
      <p:pic>
        <p:nvPicPr>
          <p:cNvPr id="2063853278" name="Рисунок 6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2812363" y="1979389"/>
            <a:ext cx="304800" cy="304800"/>
          </a:xfrm>
          <a:prstGeom prst="rect">
            <a:avLst/>
          </a:prstGeom>
        </p:spPr>
      </p:pic>
      <p:pic>
        <p:nvPicPr>
          <p:cNvPr id="516374833" name="Рисунок 8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2058323" y="1979389"/>
            <a:ext cx="304800" cy="304800"/>
          </a:xfrm>
          <a:prstGeom prst="rect">
            <a:avLst/>
          </a:prstGeom>
        </p:spPr>
      </p:pic>
      <p:pic>
        <p:nvPicPr>
          <p:cNvPr id="892884438" name="Рисунок 10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1681303" y="1979389"/>
            <a:ext cx="304800" cy="304800"/>
          </a:xfrm>
          <a:prstGeom prst="rect">
            <a:avLst/>
          </a:prstGeom>
        </p:spPr>
      </p:pic>
      <p:pic>
        <p:nvPicPr>
          <p:cNvPr id="517333175" name="Рисунок 12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1304283" y="1979389"/>
            <a:ext cx="304800" cy="304800"/>
          </a:xfrm>
          <a:prstGeom prst="rect">
            <a:avLst/>
          </a:prstGeom>
        </p:spPr>
      </p:pic>
      <p:pic>
        <p:nvPicPr>
          <p:cNvPr id="922969314" name="Рисунок 14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10366120" y="1567181"/>
            <a:ext cx="304800" cy="304800"/>
          </a:xfrm>
          <a:prstGeom prst="rect">
            <a:avLst/>
          </a:prstGeom>
        </p:spPr>
      </p:pic>
      <p:pic>
        <p:nvPicPr>
          <p:cNvPr id="1601461343" name="Рисунок 16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9971887" y="1567181"/>
            <a:ext cx="304800" cy="304800"/>
          </a:xfrm>
          <a:prstGeom prst="rect">
            <a:avLst/>
          </a:prstGeom>
        </p:spPr>
      </p:pic>
      <p:pic>
        <p:nvPicPr>
          <p:cNvPr id="483923373" name="Рисунок 18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9577653" y="1567181"/>
            <a:ext cx="304800" cy="304800"/>
          </a:xfrm>
          <a:prstGeom prst="rect">
            <a:avLst/>
          </a:prstGeom>
        </p:spPr>
      </p:pic>
      <p:pic>
        <p:nvPicPr>
          <p:cNvPr id="1382617742" name="Рисунок 20"/>
          <p:cNvPicPr>
            <a:picLocks noChangeAspect="1"/>
          </p:cNvPicPr>
          <p:nvPr/>
        </p:nvPicPr>
        <p:blipFill rotWithShape="1">
          <a:blip r:embed="rId11"/>
          <a:stretch/>
        </p:blipFill>
        <p:spPr bwMode="auto">
          <a:xfrm>
            <a:off x="9183418" y="1567181"/>
            <a:ext cx="304800" cy="304800"/>
          </a:xfrm>
          <a:prstGeom prst="rect">
            <a:avLst/>
          </a:prstGeom>
        </p:spPr>
      </p:pic>
      <p:pic>
        <p:nvPicPr>
          <p:cNvPr id="1125359863" name="Рисунок 22"/>
          <p:cNvPicPr>
            <a:picLocks noChangeAspect="1"/>
          </p:cNvPicPr>
          <p:nvPr/>
        </p:nvPicPr>
        <p:blipFill rotWithShape="1">
          <a:blip r:embed="rId12"/>
          <a:stretch/>
        </p:blipFill>
        <p:spPr bwMode="auto">
          <a:xfrm>
            <a:off x="8789183" y="1567181"/>
            <a:ext cx="304800" cy="304800"/>
          </a:xfrm>
          <a:prstGeom prst="rect">
            <a:avLst/>
          </a:prstGeom>
        </p:spPr>
      </p:pic>
      <p:pic>
        <p:nvPicPr>
          <p:cNvPr id="2052929843" name="Рисунок 24"/>
          <p:cNvPicPr>
            <a:picLocks noChangeAspect="1"/>
          </p:cNvPicPr>
          <p:nvPr/>
        </p:nvPicPr>
        <p:blipFill rotWithShape="1">
          <a:blip r:embed="rId13"/>
          <a:stretch/>
        </p:blipFill>
        <p:spPr bwMode="auto">
          <a:xfrm>
            <a:off x="8394948" y="1567181"/>
            <a:ext cx="304800" cy="304800"/>
          </a:xfrm>
          <a:prstGeom prst="rect">
            <a:avLst/>
          </a:prstGeom>
        </p:spPr>
      </p:pic>
      <p:pic>
        <p:nvPicPr>
          <p:cNvPr id="723522422" name="Рисунок 26"/>
          <p:cNvPicPr>
            <a:picLocks noChangeAspect="1"/>
          </p:cNvPicPr>
          <p:nvPr/>
        </p:nvPicPr>
        <p:blipFill rotWithShape="1">
          <a:blip r:embed="rId14"/>
          <a:stretch/>
        </p:blipFill>
        <p:spPr bwMode="auto">
          <a:xfrm>
            <a:off x="8000712" y="1567181"/>
            <a:ext cx="304800" cy="304800"/>
          </a:xfrm>
          <a:prstGeom prst="rect">
            <a:avLst/>
          </a:prstGeom>
        </p:spPr>
      </p:pic>
      <p:pic>
        <p:nvPicPr>
          <p:cNvPr id="180029594" name="Рисунок 28"/>
          <p:cNvPicPr>
            <a:picLocks noChangeAspect="1"/>
          </p:cNvPicPr>
          <p:nvPr/>
        </p:nvPicPr>
        <p:blipFill rotWithShape="1">
          <a:blip r:embed="rId15"/>
          <a:stretch/>
        </p:blipFill>
        <p:spPr bwMode="auto">
          <a:xfrm>
            <a:off x="7606478" y="1567181"/>
            <a:ext cx="304800" cy="304800"/>
          </a:xfrm>
          <a:prstGeom prst="rect">
            <a:avLst/>
          </a:prstGeom>
        </p:spPr>
      </p:pic>
      <p:pic>
        <p:nvPicPr>
          <p:cNvPr id="1245618877" name="Рисунок 30"/>
          <p:cNvPicPr>
            <a:picLocks noChangeAspect="1"/>
          </p:cNvPicPr>
          <p:nvPr/>
        </p:nvPicPr>
        <p:blipFill rotWithShape="1">
          <a:blip r:embed="rId16"/>
          <a:stretch/>
        </p:blipFill>
        <p:spPr bwMode="auto">
          <a:xfrm>
            <a:off x="7212243" y="1567181"/>
            <a:ext cx="304800" cy="304800"/>
          </a:xfrm>
          <a:prstGeom prst="rect">
            <a:avLst/>
          </a:prstGeom>
        </p:spPr>
      </p:pic>
      <p:pic>
        <p:nvPicPr>
          <p:cNvPr id="1054084193" name="Рисунок 32"/>
          <p:cNvPicPr>
            <a:picLocks noChangeAspect="1"/>
          </p:cNvPicPr>
          <p:nvPr/>
        </p:nvPicPr>
        <p:blipFill rotWithShape="1">
          <a:blip r:embed="rId17"/>
          <a:stretch/>
        </p:blipFill>
        <p:spPr bwMode="auto">
          <a:xfrm>
            <a:off x="6818008" y="1567181"/>
            <a:ext cx="304800" cy="304800"/>
          </a:xfrm>
          <a:prstGeom prst="rect">
            <a:avLst/>
          </a:prstGeom>
        </p:spPr>
      </p:pic>
      <p:pic>
        <p:nvPicPr>
          <p:cNvPr id="520114724" name="Рисунок 34"/>
          <p:cNvPicPr>
            <a:picLocks noChangeAspect="1"/>
          </p:cNvPicPr>
          <p:nvPr/>
        </p:nvPicPr>
        <p:blipFill rotWithShape="1">
          <a:blip r:embed="rId18"/>
          <a:stretch/>
        </p:blipFill>
        <p:spPr bwMode="auto">
          <a:xfrm>
            <a:off x="6423773" y="1567181"/>
            <a:ext cx="304800" cy="304800"/>
          </a:xfrm>
          <a:prstGeom prst="rect">
            <a:avLst/>
          </a:prstGeom>
        </p:spPr>
      </p:pic>
      <p:pic>
        <p:nvPicPr>
          <p:cNvPr id="1186857183" name="Рисунок 36"/>
          <p:cNvPicPr>
            <a:picLocks noChangeAspect="1"/>
          </p:cNvPicPr>
          <p:nvPr/>
        </p:nvPicPr>
        <p:blipFill rotWithShape="1">
          <a:blip r:embed="rId19"/>
          <a:stretch/>
        </p:blipFill>
        <p:spPr bwMode="auto">
          <a:xfrm>
            <a:off x="6029538" y="1567181"/>
            <a:ext cx="304800" cy="304800"/>
          </a:xfrm>
          <a:prstGeom prst="rect">
            <a:avLst/>
          </a:prstGeom>
        </p:spPr>
      </p:pic>
      <p:pic>
        <p:nvPicPr>
          <p:cNvPr id="4099669" name="Рисунок 38"/>
          <p:cNvPicPr>
            <a:picLocks noChangeAspect="1"/>
          </p:cNvPicPr>
          <p:nvPr/>
        </p:nvPicPr>
        <p:blipFill rotWithShape="1">
          <a:blip r:embed="rId20"/>
          <a:stretch/>
        </p:blipFill>
        <p:spPr bwMode="auto">
          <a:xfrm>
            <a:off x="5635303" y="1567181"/>
            <a:ext cx="304800" cy="304800"/>
          </a:xfrm>
          <a:prstGeom prst="rect">
            <a:avLst/>
          </a:prstGeom>
        </p:spPr>
      </p:pic>
      <p:pic>
        <p:nvPicPr>
          <p:cNvPr id="338079524" name="Рисунок 40"/>
          <p:cNvPicPr>
            <a:picLocks noChangeAspect="1"/>
          </p:cNvPicPr>
          <p:nvPr/>
        </p:nvPicPr>
        <p:blipFill rotWithShape="1">
          <a:blip r:embed="rId21"/>
          <a:stretch/>
        </p:blipFill>
        <p:spPr bwMode="auto">
          <a:xfrm>
            <a:off x="5241068" y="1567181"/>
            <a:ext cx="304800" cy="304800"/>
          </a:xfrm>
          <a:prstGeom prst="rect">
            <a:avLst/>
          </a:prstGeom>
        </p:spPr>
      </p:pic>
      <p:pic>
        <p:nvPicPr>
          <p:cNvPr id="1024196495" name="Рисунок 44"/>
          <p:cNvPicPr>
            <a:picLocks noChangeAspect="1"/>
          </p:cNvPicPr>
          <p:nvPr/>
        </p:nvPicPr>
        <p:blipFill rotWithShape="1">
          <a:blip r:embed="rId22"/>
          <a:stretch/>
        </p:blipFill>
        <p:spPr bwMode="auto">
          <a:xfrm>
            <a:off x="4846833" y="1567181"/>
            <a:ext cx="304800" cy="304800"/>
          </a:xfrm>
          <a:prstGeom prst="rect">
            <a:avLst/>
          </a:prstGeom>
        </p:spPr>
      </p:pic>
      <p:pic>
        <p:nvPicPr>
          <p:cNvPr id="755188894" name="Рисунок 46"/>
          <p:cNvPicPr>
            <a:picLocks noChangeAspect="1"/>
          </p:cNvPicPr>
          <p:nvPr/>
        </p:nvPicPr>
        <p:blipFill rotWithShape="1">
          <a:blip r:embed="rId23"/>
          <a:stretch/>
        </p:blipFill>
        <p:spPr bwMode="auto">
          <a:xfrm>
            <a:off x="4452598" y="1567181"/>
            <a:ext cx="304800" cy="304800"/>
          </a:xfrm>
          <a:prstGeom prst="rect">
            <a:avLst/>
          </a:prstGeom>
        </p:spPr>
      </p:pic>
      <p:pic>
        <p:nvPicPr>
          <p:cNvPr id="198050483" name="Рисунок 48"/>
          <p:cNvPicPr>
            <a:picLocks noChangeAspect="1"/>
          </p:cNvPicPr>
          <p:nvPr/>
        </p:nvPicPr>
        <p:blipFill rotWithShape="1">
          <a:blip r:embed="rId24"/>
          <a:stretch/>
        </p:blipFill>
        <p:spPr bwMode="auto">
          <a:xfrm>
            <a:off x="4058363" y="1567181"/>
            <a:ext cx="304800" cy="304800"/>
          </a:xfrm>
          <a:prstGeom prst="rect">
            <a:avLst/>
          </a:prstGeom>
        </p:spPr>
      </p:pic>
      <p:pic>
        <p:nvPicPr>
          <p:cNvPr id="354628468" name="Рисунок 50"/>
          <p:cNvPicPr>
            <a:picLocks noChangeAspect="1"/>
          </p:cNvPicPr>
          <p:nvPr/>
        </p:nvPicPr>
        <p:blipFill rotWithShape="1">
          <a:blip r:embed="rId25"/>
          <a:stretch/>
        </p:blipFill>
        <p:spPr bwMode="auto">
          <a:xfrm>
            <a:off x="3664128" y="1567181"/>
            <a:ext cx="304800" cy="304800"/>
          </a:xfrm>
          <a:prstGeom prst="rect">
            <a:avLst/>
          </a:prstGeom>
        </p:spPr>
      </p:pic>
      <p:pic>
        <p:nvPicPr>
          <p:cNvPr id="503634164" name="Рисунок 52"/>
          <p:cNvPicPr>
            <a:picLocks noChangeAspect="1"/>
          </p:cNvPicPr>
          <p:nvPr/>
        </p:nvPicPr>
        <p:blipFill rotWithShape="1">
          <a:blip r:embed="rId26"/>
          <a:stretch/>
        </p:blipFill>
        <p:spPr bwMode="auto">
          <a:xfrm>
            <a:off x="3269893" y="1567181"/>
            <a:ext cx="304800" cy="304800"/>
          </a:xfrm>
          <a:prstGeom prst="rect">
            <a:avLst/>
          </a:prstGeom>
        </p:spPr>
      </p:pic>
      <p:pic>
        <p:nvPicPr>
          <p:cNvPr id="1799330599" name="Рисунок 54"/>
          <p:cNvPicPr>
            <a:picLocks noChangeAspect="1"/>
          </p:cNvPicPr>
          <p:nvPr/>
        </p:nvPicPr>
        <p:blipFill rotWithShape="1">
          <a:blip r:embed="rId27"/>
          <a:stretch/>
        </p:blipFill>
        <p:spPr bwMode="auto">
          <a:xfrm>
            <a:off x="2875658" y="1567181"/>
            <a:ext cx="304800" cy="304800"/>
          </a:xfrm>
          <a:prstGeom prst="rect">
            <a:avLst/>
          </a:prstGeom>
        </p:spPr>
      </p:pic>
      <p:pic>
        <p:nvPicPr>
          <p:cNvPr id="1839015767" name="Рисунок 56"/>
          <p:cNvPicPr>
            <a:picLocks noChangeAspect="1"/>
          </p:cNvPicPr>
          <p:nvPr/>
        </p:nvPicPr>
        <p:blipFill rotWithShape="1">
          <a:blip r:embed="rId28"/>
          <a:stretch/>
        </p:blipFill>
        <p:spPr bwMode="auto">
          <a:xfrm>
            <a:off x="2481423" y="1567181"/>
            <a:ext cx="304800" cy="304800"/>
          </a:xfrm>
          <a:prstGeom prst="rect">
            <a:avLst/>
          </a:prstGeom>
        </p:spPr>
      </p:pic>
      <p:pic>
        <p:nvPicPr>
          <p:cNvPr id="208126491" name="Рисунок 58"/>
          <p:cNvPicPr>
            <a:picLocks noChangeAspect="1"/>
          </p:cNvPicPr>
          <p:nvPr/>
        </p:nvPicPr>
        <p:blipFill rotWithShape="1">
          <a:blip r:embed="rId29"/>
          <a:stretch/>
        </p:blipFill>
        <p:spPr bwMode="auto">
          <a:xfrm>
            <a:off x="2087188" y="1567181"/>
            <a:ext cx="304800" cy="304800"/>
          </a:xfrm>
          <a:prstGeom prst="rect">
            <a:avLst/>
          </a:prstGeom>
        </p:spPr>
      </p:pic>
      <p:pic>
        <p:nvPicPr>
          <p:cNvPr id="1868348307" name="Рисунок 60"/>
          <p:cNvPicPr>
            <a:picLocks noChangeAspect="1"/>
          </p:cNvPicPr>
          <p:nvPr/>
        </p:nvPicPr>
        <p:blipFill rotWithShape="1">
          <a:blip r:embed="rId30"/>
          <a:stretch/>
        </p:blipFill>
        <p:spPr bwMode="auto">
          <a:xfrm>
            <a:off x="1692953" y="1567181"/>
            <a:ext cx="304800" cy="304800"/>
          </a:xfrm>
          <a:prstGeom prst="rect">
            <a:avLst/>
          </a:prstGeom>
        </p:spPr>
      </p:pic>
      <p:pic>
        <p:nvPicPr>
          <p:cNvPr id="1337642467" name="Рисунок 62"/>
          <p:cNvPicPr>
            <a:picLocks noChangeAspect="1"/>
          </p:cNvPicPr>
          <p:nvPr/>
        </p:nvPicPr>
        <p:blipFill rotWithShape="1">
          <a:blip r:embed="rId31"/>
          <a:stretch/>
        </p:blipFill>
        <p:spPr bwMode="auto">
          <a:xfrm>
            <a:off x="1298718" y="1567181"/>
            <a:ext cx="304800" cy="304800"/>
          </a:xfrm>
          <a:prstGeom prst="rect">
            <a:avLst/>
          </a:prstGeom>
        </p:spPr>
      </p:pic>
      <p:pic>
        <p:nvPicPr>
          <p:cNvPr id="509140654" name="Рисунок 1103"/>
          <p:cNvPicPr>
            <a:picLocks noChangeAspect="1"/>
          </p:cNvPicPr>
          <p:nvPr/>
        </p:nvPicPr>
        <p:blipFill rotWithShape="1">
          <a:blip r:embed="rId32"/>
          <a:stretch/>
        </p:blipFill>
        <p:spPr bwMode="auto">
          <a:xfrm>
            <a:off x="5451511" y="1979389"/>
            <a:ext cx="304800" cy="304800"/>
          </a:xfrm>
          <a:prstGeom prst="rect">
            <a:avLst/>
          </a:prstGeom>
        </p:spPr>
      </p:pic>
      <p:pic>
        <p:nvPicPr>
          <p:cNvPr id="269611638" name="Рисунок 1105"/>
          <p:cNvPicPr>
            <a:picLocks noChangeAspect="1"/>
          </p:cNvPicPr>
          <p:nvPr/>
        </p:nvPicPr>
        <p:blipFill rotWithShape="1">
          <a:blip r:embed="rId33"/>
          <a:stretch/>
        </p:blipFill>
        <p:spPr bwMode="auto">
          <a:xfrm>
            <a:off x="5828532" y="1979389"/>
            <a:ext cx="304800" cy="304800"/>
          </a:xfrm>
          <a:prstGeom prst="rect">
            <a:avLst/>
          </a:prstGeom>
        </p:spPr>
      </p:pic>
      <p:pic>
        <p:nvPicPr>
          <p:cNvPr id="477365588" name="Рисунок 1113"/>
          <p:cNvPicPr>
            <a:picLocks noChangeAspect="1"/>
          </p:cNvPicPr>
          <p:nvPr/>
        </p:nvPicPr>
        <p:blipFill rotWithShape="1">
          <a:blip r:embed="rId34"/>
          <a:stretch/>
        </p:blipFill>
        <p:spPr bwMode="auto">
          <a:xfrm>
            <a:off x="6205553" y="1979389"/>
            <a:ext cx="304800" cy="304800"/>
          </a:xfrm>
          <a:prstGeom prst="rect">
            <a:avLst/>
          </a:prstGeom>
        </p:spPr>
      </p:pic>
      <p:pic>
        <p:nvPicPr>
          <p:cNvPr id="1726024936" name="Рисунок 1115"/>
          <p:cNvPicPr>
            <a:picLocks noChangeAspect="1"/>
          </p:cNvPicPr>
          <p:nvPr/>
        </p:nvPicPr>
        <p:blipFill rotWithShape="1">
          <a:blip r:embed="rId35"/>
          <a:stretch/>
        </p:blipFill>
        <p:spPr bwMode="auto">
          <a:xfrm>
            <a:off x="6582574" y="1979389"/>
            <a:ext cx="304800" cy="304800"/>
          </a:xfrm>
          <a:prstGeom prst="rect">
            <a:avLst/>
          </a:prstGeom>
        </p:spPr>
      </p:pic>
      <p:pic>
        <p:nvPicPr>
          <p:cNvPr id="1239299091" name="Рисунок 1117"/>
          <p:cNvPicPr>
            <a:picLocks noChangeAspect="1"/>
          </p:cNvPicPr>
          <p:nvPr/>
        </p:nvPicPr>
        <p:blipFill rotWithShape="1">
          <a:blip r:embed="rId36"/>
          <a:stretch/>
        </p:blipFill>
        <p:spPr bwMode="auto">
          <a:xfrm>
            <a:off x="6959595" y="1979389"/>
            <a:ext cx="304800" cy="304800"/>
          </a:xfrm>
          <a:prstGeom prst="rect">
            <a:avLst/>
          </a:prstGeom>
        </p:spPr>
      </p:pic>
      <p:pic>
        <p:nvPicPr>
          <p:cNvPr id="1323040477" name="Рисунок 1119"/>
          <p:cNvPicPr>
            <a:picLocks noChangeAspect="1"/>
          </p:cNvPicPr>
          <p:nvPr/>
        </p:nvPicPr>
        <p:blipFill rotWithShape="1">
          <a:blip r:embed="rId37"/>
          <a:stretch/>
        </p:blipFill>
        <p:spPr bwMode="auto">
          <a:xfrm>
            <a:off x="7336616" y="1979389"/>
            <a:ext cx="304800" cy="304800"/>
          </a:xfrm>
          <a:prstGeom prst="rect">
            <a:avLst/>
          </a:prstGeom>
        </p:spPr>
      </p:pic>
      <p:pic>
        <p:nvPicPr>
          <p:cNvPr id="202860151" name="Рисунок 1121"/>
          <p:cNvPicPr>
            <a:picLocks noChangeAspect="1"/>
          </p:cNvPicPr>
          <p:nvPr/>
        </p:nvPicPr>
        <p:blipFill rotWithShape="1">
          <a:blip r:embed="rId38"/>
          <a:stretch/>
        </p:blipFill>
        <p:spPr bwMode="auto">
          <a:xfrm>
            <a:off x="7713636" y="1979389"/>
            <a:ext cx="304800" cy="304800"/>
          </a:xfrm>
          <a:prstGeom prst="rect">
            <a:avLst/>
          </a:prstGeom>
        </p:spPr>
      </p:pic>
      <p:pic>
        <p:nvPicPr>
          <p:cNvPr id="882719006" name="Рисунок 1123"/>
          <p:cNvPicPr>
            <a:picLocks noChangeAspect="1"/>
          </p:cNvPicPr>
          <p:nvPr/>
        </p:nvPicPr>
        <p:blipFill rotWithShape="1">
          <a:blip r:embed="rId39"/>
          <a:stretch/>
        </p:blipFill>
        <p:spPr bwMode="auto">
          <a:xfrm>
            <a:off x="8090658" y="1979389"/>
            <a:ext cx="304800" cy="304800"/>
          </a:xfrm>
          <a:prstGeom prst="rect">
            <a:avLst/>
          </a:prstGeom>
        </p:spPr>
      </p:pic>
      <p:pic>
        <p:nvPicPr>
          <p:cNvPr id="119608356" name="Рисунок 1125"/>
          <p:cNvPicPr>
            <a:picLocks noChangeAspect="1"/>
          </p:cNvPicPr>
          <p:nvPr/>
        </p:nvPicPr>
        <p:blipFill rotWithShape="1">
          <a:blip r:embed="rId40"/>
          <a:stretch/>
        </p:blipFill>
        <p:spPr bwMode="auto">
          <a:xfrm>
            <a:off x="8467679" y="1979389"/>
            <a:ext cx="304800" cy="304800"/>
          </a:xfrm>
          <a:prstGeom prst="rect">
            <a:avLst/>
          </a:prstGeom>
        </p:spPr>
      </p:pic>
      <p:pic>
        <p:nvPicPr>
          <p:cNvPr id="887645277" name="Рисунок 1127"/>
          <p:cNvPicPr>
            <a:picLocks noChangeAspect="1"/>
          </p:cNvPicPr>
          <p:nvPr/>
        </p:nvPicPr>
        <p:blipFill rotWithShape="1">
          <a:blip r:embed="rId41"/>
          <a:stretch/>
        </p:blipFill>
        <p:spPr bwMode="auto">
          <a:xfrm>
            <a:off x="8844700" y="1979389"/>
            <a:ext cx="304800" cy="304800"/>
          </a:xfrm>
          <a:prstGeom prst="rect">
            <a:avLst/>
          </a:prstGeom>
        </p:spPr>
      </p:pic>
      <p:pic>
        <p:nvPicPr>
          <p:cNvPr id="140998400" name="Рисунок 1129"/>
          <p:cNvPicPr>
            <a:picLocks noChangeAspect="1"/>
          </p:cNvPicPr>
          <p:nvPr/>
        </p:nvPicPr>
        <p:blipFill rotWithShape="1">
          <a:blip r:embed="rId42"/>
          <a:stretch/>
        </p:blipFill>
        <p:spPr bwMode="auto">
          <a:xfrm>
            <a:off x="9221721" y="1979389"/>
            <a:ext cx="304800" cy="304800"/>
          </a:xfrm>
          <a:prstGeom prst="rect">
            <a:avLst/>
          </a:prstGeom>
        </p:spPr>
      </p:pic>
      <p:pic>
        <p:nvPicPr>
          <p:cNvPr id="1279641312" name="Рисунок 1131"/>
          <p:cNvPicPr>
            <a:picLocks noChangeAspect="1"/>
          </p:cNvPicPr>
          <p:nvPr/>
        </p:nvPicPr>
        <p:blipFill rotWithShape="1">
          <a:blip r:embed="rId43"/>
          <a:stretch/>
        </p:blipFill>
        <p:spPr bwMode="auto">
          <a:xfrm>
            <a:off x="9598742" y="1979389"/>
            <a:ext cx="304800" cy="304800"/>
          </a:xfrm>
          <a:prstGeom prst="rect">
            <a:avLst/>
          </a:prstGeom>
        </p:spPr>
      </p:pic>
      <p:pic>
        <p:nvPicPr>
          <p:cNvPr id="1258660847" name="Рисунок 1133"/>
          <p:cNvPicPr>
            <a:picLocks noChangeAspect="1"/>
          </p:cNvPicPr>
          <p:nvPr/>
        </p:nvPicPr>
        <p:blipFill rotWithShape="1">
          <a:blip r:embed="rId44"/>
          <a:stretch/>
        </p:blipFill>
        <p:spPr bwMode="auto">
          <a:xfrm>
            <a:off x="9975763" y="1979389"/>
            <a:ext cx="304800" cy="304800"/>
          </a:xfrm>
          <a:prstGeom prst="rect">
            <a:avLst/>
          </a:prstGeom>
        </p:spPr>
      </p:pic>
      <p:pic>
        <p:nvPicPr>
          <p:cNvPr id="1182776191" name="Рисунок 1135"/>
          <p:cNvPicPr>
            <a:picLocks noChangeAspect="1"/>
          </p:cNvPicPr>
          <p:nvPr/>
        </p:nvPicPr>
        <p:blipFill rotWithShape="1">
          <a:blip r:embed="rId45"/>
          <a:stretch/>
        </p:blipFill>
        <p:spPr bwMode="auto">
          <a:xfrm>
            <a:off x="10352775" y="1979389"/>
            <a:ext cx="304800" cy="304800"/>
          </a:xfrm>
          <a:prstGeom prst="rect">
            <a:avLst/>
          </a:prstGeom>
        </p:spPr>
      </p:pic>
      <p:pic>
        <p:nvPicPr>
          <p:cNvPr id="466955436" name="Рисунок 1137"/>
          <p:cNvPicPr>
            <a:picLocks noChangeAspect="1"/>
          </p:cNvPicPr>
          <p:nvPr/>
        </p:nvPicPr>
        <p:blipFill rotWithShape="1">
          <a:blip r:embed="rId46"/>
          <a:stretch/>
        </p:blipFill>
        <p:spPr bwMode="auto">
          <a:xfrm>
            <a:off x="1276511" y="2436282"/>
            <a:ext cx="304800" cy="304800"/>
          </a:xfrm>
          <a:prstGeom prst="rect">
            <a:avLst/>
          </a:prstGeom>
        </p:spPr>
      </p:pic>
      <p:pic>
        <p:nvPicPr>
          <p:cNvPr id="1605492147" name="Рисунок 1139"/>
          <p:cNvPicPr>
            <a:picLocks noChangeAspect="1"/>
          </p:cNvPicPr>
          <p:nvPr/>
        </p:nvPicPr>
        <p:blipFill rotWithShape="1">
          <a:blip r:embed="rId47"/>
          <a:stretch/>
        </p:blipFill>
        <p:spPr bwMode="auto">
          <a:xfrm>
            <a:off x="1655245" y="2436282"/>
            <a:ext cx="304800" cy="304800"/>
          </a:xfrm>
          <a:prstGeom prst="rect">
            <a:avLst/>
          </a:prstGeom>
        </p:spPr>
      </p:pic>
      <p:pic>
        <p:nvPicPr>
          <p:cNvPr id="1849980882" name="Рисунок 1141"/>
          <p:cNvPicPr>
            <a:picLocks noChangeAspect="1"/>
          </p:cNvPicPr>
          <p:nvPr/>
        </p:nvPicPr>
        <p:blipFill rotWithShape="1">
          <a:blip r:embed="rId48"/>
          <a:stretch/>
        </p:blipFill>
        <p:spPr bwMode="auto">
          <a:xfrm>
            <a:off x="2033979" y="2436282"/>
            <a:ext cx="304800" cy="304800"/>
          </a:xfrm>
          <a:prstGeom prst="rect">
            <a:avLst/>
          </a:prstGeom>
        </p:spPr>
      </p:pic>
      <p:pic>
        <p:nvPicPr>
          <p:cNvPr id="947913023" name="Рисунок 1143"/>
          <p:cNvPicPr>
            <a:picLocks noChangeAspect="1"/>
          </p:cNvPicPr>
          <p:nvPr/>
        </p:nvPicPr>
        <p:blipFill rotWithShape="1">
          <a:blip r:embed="rId49"/>
          <a:stretch/>
        </p:blipFill>
        <p:spPr bwMode="auto">
          <a:xfrm>
            <a:off x="2412713" y="2436282"/>
            <a:ext cx="304800" cy="304800"/>
          </a:xfrm>
          <a:prstGeom prst="rect">
            <a:avLst/>
          </a:prstGeom>
        </p:spPr>
      </p:pic>
      <p:pic>
        <p:nvPicPr>
          <p:cNvPr id="1115687453" name="Рисунок 1145"/>
          <p:cNvPicPr>
            <a:picLocks noChangeAspect="1"/>
          </p:cNvPicPr>
          <p:nvPr/>
        </p:nvPicPr>
        <p:blipFill rotWithShape="1">
          <a:blip r:embed="rId50"/>
          <a:stretch/>
        </p:blipFill>
        <p:spPr bwMode="auto">
          <a:xfrm>
            <a:off x="5074490" y="1979389"/>
            <a:ext cx="304800" cy="304800"/>
          </a:xfrm>
          <a:prstGeom prst="rect">
            <a:avLst/>
          </a:prstGeom>
        </p:spPr>
      </p:pic>
      <p:pic>
        <p:nvPicPr>
          <p:cNvPr id="1433937729" name="Рисунок 1147"/>
          <p:cNvPicPr>
            <a:picLocks noChangeAspect="1"/>
          </p:cNvPicPr>
          <p:nvPr/>
        </p:nvPicPr>
        <p:blipFill rotWithShape="1">
          <a:blip r:embed="rId51"/>
          <a:stretch/>
        </p:blipFill>
        <p:spPr bwMode="auto">
          <a:xfrm>
            <a:off x="4697469" y="1979389"/>
            <a:ext cx="304800" cy="304800"/>
          </a:xfrm>
          <a:prstGeom prst="rect">
            <a:avLst/>
          </a:prstGeom>
        </p:spPr>
      </p:pic>
      <p:pic>
        <p:nvPicPr>
          <p:cNvPr id="2012524976" name="Рисунок 1149"/>
          <p:cNvPicPr>
            <a:picLocks noChangeAspect="1"/>
          </p:cNvPicPr>
          <p:nvPr/>
        </p:nvPicPr>
        <p:blipFill rotWithShape="1">
          <a:blip r:embed="rId52"/>
          <a:stretch/>
        </p:blipFill>
        <p:spPr bwMode="auto">
          <a:xfrm>
            <a:off x="4320448" y="1979389"/>
            <a:ext cx="304800" cy="304800"/>
          </a:xfrm>
          <a:prstGeom prst="rect">
            <a:avLst/>
          </a:prstGeom>
        </p:spPr>
      </p:pic>
      <p:pic>
        <p:nvPicPr>
          <p:cNvPr id="290779308" name="Рисунок 703"/>
          <p:cNvPicPr>
            <a:picLocks noChangeAspect="1"/>
          </p:cNvPicPr>
          <p:nvPr/>
        </p:nvPicPr>
        <p:blipFill rotWithShape="1">
          <a:blip r:embed="rId53"/>
          <a:stretch/>
        </p:blipFill>
        <p:spPr bwMode="auto">
          <a:xfrm>
            <a:off x="3943427" y="1979389"/>
            <a:ext cx="304800" cy="304800"/>
          </a:xfrm>
          <a:prstGeom prst="rect">
            <a:avLst/>
          </a:prstGeom>
        </p:spPr>
      </p:pic>
      <p:pic>
        <p:nvPicPr>
          <p:cNvPr id="1967927451" name="Рисунок 705"/>
          <p:cNvPicPr>
            <a:picLocks noChangeAspect="1"/>
          </p:cNvPicPr>
          <p:nvPr/>
        </p:nvPicPr>
        <p:blipFill rotWithShape="1">
          <a:blip r:embed="rId54"/>
          <a:stretch/>
        </p:blipFill>
        <p:spPr bwMode="auto">
          <a:xfrm>
            <a:off x="3566406" y="1979389"/>
            <a:ext cx="304800" cy="304800"/>
          </a:xfrm>
          <a:prstGeom prst="rect">
            <a:avLst/>
          </a:prstGeom>
        </p:spPr>
      </p:pic>
      <p:pic>
        <p:nvPicPr>
          <p:cNvPr id="991681597" name="Рисунок 1152"/>
          <p:cNvPicPr>
            <a:picLocks noChangeAspect="1"/>
          </p:cNvPicPr>
          <p:nvPr/>
        </p:nvPicPr>
        <p:blipFill rotWithShape="1">
          <a:blip r:embed="rId55"/>
          <a:stretch/>
        </p:blipFill>
        <p:spPr bwMode="auto">
          <a:xfrm>
            <a:off x="3189385" y="1979389"/>
            <a:ext cx="304800" cy="304800"/>
          </a:xfrm>
          <a:prstGeom prst="rect">
            <a:avLst/>
          </a:prstGeom>
        </p:spPr>
      </p:pic>
      <p:pic>
        <p:nvPicPr>
          <p:cNvPr id="875282455" name="Рисунок 1154"/>
          <p:cNvPicPr>
            <a:picLocks noChangeAspect="1"/>
          </p:cNvPicPr>
          <p:nvPr/>
        </p:nvPicPr>
        <p:blipFill rotWithShape="1">
          <a:blip r:embed="rId56"/>
          <a:stretch/>
        </p:blipFill>
        <p:spPr bwMode="auto">
          <a:xfrm>
            <a:off x="2435343" y="1979389"/>
            <a:ext cx="304800" cy="304800"/>
          </a:xfrm>
          <a:prstGeom prst="rect">
            <a:avLst/>
          </a:prstGeom>
        </p:spPr>
      </p:pic>
      <p:pic>
        <p:nvPicPr>
          <p:cNvPr id="737857363" name="Рисунок 1156"/>
          <p:cNvPicPr>
            <a:picLocks noChangeAspect="1"/>
          </p:cNvPicPr>
          <p:nvPr/>
        </p:nvPicPr>
        <p:blipFill rotWithShape="1">
          <a:blip r:embed="rId57"/>
          <a:stretch/>
        </p:blipFill>
        <p:spPr bwMode="auto">
          <a:xfrm>
            <a:off x="3170180" y="2436282"/>
            <a:ext cx="304800" cy="304800"/>
          </a:xfrm>
          <a:prstGeom prst="rect">
            <a:avLst/>
          </a:prstGeom>
        </p:spPr>
      </p:pic>
      <p:pic>
        <p:nvPicPr>
          <p:cNvPr id="1613117756" name="Рисунок 1158"/>
          <p:cNvPicPr>
            <a:picLocks noChangeAspect="1"/>
          </p:cNvPicPr>
          <p:nvPr/>
        </p:nvPicPr>
        <p:blipFill rotWithShape="1">
          <a:blip r:embed="rId58"/>
          <a:stretch/>
        </p:blipFill>
        <p:spPr bwMode="auto">
          <a:xfrm>
            <a:off x="2791447" y="2436282"/>
            <a:ext cx="304800" cy="304800"/>
          </a:xfrm>
          <a:prstGeom prst="rect">
            <a:avLst/>
          </a:prstGeom>
        </p:spPr>
      </p:pic>
      <p:pic>
        <p:nvPicPr>
          <p:cNvPr id="1230132395" name="Рисунок 1160"/>
          <p:cNvPicPr>
            <a:picLocks noChangeAspect="1"/>
          </p:cNvPicPr>
          <p:nvPr/>
        </p:nvPicPr>
        <p:blipFill rotWithShape="1">
          <a:blip r:embed="rId59"/>
          <a:stretch/>
        </p:blipFill>
        <p:spPr bwMode="auto">
          <a:xfrm>
            <a:off x="10366120" y="2436282"/>
            <a:ext cx="304800" cy="304800"/>
          </a:xfrm>
          <a:prstGeom prst="rect">
            <a:avLst/>
          </a:prstGeom>
        </p:spPr>
      </p:pic>
      <p:pic>
        <p:nvPicPr>
          <p:cNvPr id="473378998" name="Рисунок 1168"/>
          <p:cNvPicPr>
            <a:picLocks noChangeAspect="1"/>
          </p:cNvPicPr>
          <p:nvPr/>
        </p:nvPicPr>
        <p:blipFill rotWithShape="1">
          <a:blip r:embed="rId60"/>
          <a:stretch/>
        </p:blipFill>
        <p:spPr bwMode="auto">
          <a:xfrm>
            <a:off x="9987393" y="2436282"/>
            <a:ext cx="304800" cy="304800"/>
          </a:xfrm>
          <a:prstGeom prst="rect">
            <a:avLst/>
          </a:prstGeom>
        </p:spPr>
      </p:pic>
      <p:pic>
        <p:nvPicPr>
          <p:cNvPr id="1028254159" name="Рисунок 1170"/>
          <p:cNvPicPr>
            <a:picLocks noChangeAspect="1"/>
          </p:cNvPicPr>
          <p:nvPr/>
        </p:nvPicPr>
        <p:blipFill rotWithShape="1">
          <a:blip r:embed="rId61"/>
          <a:stretch/>
        </p:blipFill>
        <p:spPr bwMode="auto">
          <a:xfrm>
            <a:off x="9608659" y="2436282"/>
            <a:ext cx="304800" cy="304800"/>
          </a:xfrm>
          <a:prstGeom prst="rect">
            <a:avLst/>
          </a:prstGeom>
        </p:spPr>
      </p:pic>
      <p:pic>
        <p:nvPicPr>
          <p:cNvPr id="273555489" name="Рисунок 1174"/>
          <p:cNvPicPr>
            <a:picLocks noChangeAspect="1"/>
          </p:cNvPicPr>
          <p:nvPr/>
        </p:nvPicPr>
        <p:blipFill rotWithShape="1">
          <a:blip r:embed="rId62"/>
          <a:stretch/>
        </p:blipFill>
        <p:spPr bwMode="auto">
          <a:xfrm>
            <a:off x="9229925" y="2436282"/>
            <a:ext cx="304800" cy="304800"/>
          </a:xfrm>
          <a:prstGeom prst="rect">
            <a:avLst/>
          </a:prstGeom>
        </p:spPr>
      </p:pic>
      <p:pic>
        <p:nvPicPr>
          <p:cNvPr id="592821409" name="Рисунок 1176"/>
          <p:cNvPicPr>
            <a:picLocks noChangeAspect="1"/>
          </p:cNvPicPr>
          <p:nvPr/>
        </p:nvPicPr>
        <p:blipFill rotWithShape="1">
          <a:blip r:embed="rId63"/>
          <a:stretch/>
        </p:blipFill>
        <p:spPr bwMode="auto">
          <a:xfrm>
            <a:off x="8851191" y="2436282"/>
            <a:ext cx="304800" cy="304800"/>
          </a:xfrm>
          <a:prstGeom prst="rect">
            <a:avLst/>
          </a:prstGeom>
        </p:spPr>
      </p:pic>
      <p:pic>
        <p:nvPicPr>
          <p:cNvPr id="1674105145" name="Рисунок 1178"/>
          <p:cNvPicPr>
            <a:picLocks noChangeAspect="1"/>
          </p:cNvPicPr>
          <p:nvPr/>
        </p:nvPicPr>
        <p:blipFill rotWithShape="1">
          <a:blip r:embed="rId64"/>
          <a:stretch/>
        </p:blipFill>
        <p:spPr bwMode="auto">
          <a:xfrm>
            <a:off x="8472457" y="2436282"/>
            <a:ext cx="304800" cy="304800"/>
          </a:xfrm>
          <a:prstGeom prst="rect">
            <a:avLst/>
          </a:prstGeom>
        </p:spPr>
      </p:pic>
      <p:pic>
        <p:nvPicPr>
          <p:cNvPr id="138466854" name="Рисунок 1184"/>
          <p:cNvPicPr>
            <a:picLocks noChangeAspect="1"/>
          </p:cNvPicPr>
          <p:nvPr/>
        </p:nvPicPr>
        <p:blipFill rotWithShape="1">
          <a:blip r:embed="rId65"/>
          <a:stretch/>
        </p:blipFill>
        <p:spPr bwMode="auto">
          <a:xfrm>
            <a:off x="8093722" y="2436282"/>
            <a:ext cx="304800" cy="304800"/>
          </a:xfrm>
          <a:prstGeom prst="rect">
            <a:avLst/>
          </a:prstGeom>
        </p:spPr>
      </p:pic>
      <p:pic>
        <p:nvPicPr>
          <p:cNvPr id="1796654521" name="Рисунок 1186"/>
          <p:cNvPicPr>
            <a:picLocks noChangeAspect="1"/>
          </p:cNvPicPr>
          <p:nvPr/>
        </p:nvPicPr>
        <p:blipFill rotWithShape="1">
          <a:blip r:embed="rId66"/>
          <a:stretch/>
        </p:blipFill>
        <p:spPr bwMode="auto">
          <a:xfrm>
            <a:off x="7714989" y="2436282"/>
            <a:ext cx="304800" cy="304800"/>
          </a:xfrm>
          <a:prstGeom prst="rect">
            <a:avLst/>
          </a:prstGeom>
        </p:spPr>
      </p:pic>
      <p:pic>
        <p:nvPicPr>
          <p:cNvPr id="33352105" name="Рисунок 1188"/>
          <p:cNvPicPr>
            <a:picLocks noChangeAspect="1"/>
          </p:cNvPicPr>
          <p:nvPr/>
        </p:nvPicPr>
        <p:blipFill rotWithShape="1">
          <a:blip r:embed="rId67"/>
          <a:stretch/>
        </p:blipFill>
        <p:spPr bwMode="auto">
          <a:xfrm>
            <a:off x="7336255" y="2436282"/>
            <a:ext cx="304800" cy="304800"/>
          </a:xfrm>
          <a:prstGeom prst="rect">
            <a:avLst/>
          </a:prstGeom>
        </p:spPr>
      </p:pic>
      <p:pic>
        <p:nvPicPr>
          <p:cNvPr id="831905776" name="Рисунок 1190"/>
          <p:cNvPicPr>
            <a:picLocks noChangeAspect="1"/>
          </p:cNvPicPr>
          <p:nvPr/>
        </p:nvPicPr>
        <p:blipFill rotWithShape="1">
          <a:blip r:embed="rId68"/>
          <a:stretch/>
        </p:blipFill>
        <p:spPr bwMode="auto">
          <a:xfrm>
            <a:off x="6957521" y="2436282"/>
            <a:ext cx="304800" cy="304800"/>
          </a:xfrm>
          <a:prstGeom prst="rect">
            <a:avLst/>
          </a:prstGeom>
        </p:spPr>
      </p:pic>
      <p:pic>
        <p:nvPicPr>
          <p:cNvPr id="513875744" name="Рисунок 1192"/>
          <p:cNvPicPr>
            <a:picLocks noChangeAspect="1"/>
          </p:cNvPicPr>
          <p:nvPr/>
        </p:nvPicPr>
        <p:blipFill rotWithShape="1">
          <a:blip r:embed="rId69"/>
          <a:stretch/>
        </p:blipFill>
        <p:spPr bwMode="auto">
          <a:xfrm>
            <a:off x="6578787" y="2436282"/>
            <a:ext cx="304800" cy="304800"/>
          </a:xfrm>
          <a:prstGeom prst="rect">
            <a:avLst/>
          </a:prstGeom>
        </p:spPr>
      </p:pic>
      <p:pic>
        <p:nvPicPr>
          <p:cNvPr id="1975626265" name="Рисунок 1194"/>
          <p:cNvPicPr>
            <a:picLocks noChangeAspect="1"/>
          </p:cNvPicPr>
          <p:nvPr/>
        </p:nvPicPr>
        <p:blipFill rotWithShape="1">
          <a:blip r:embed="rId70"/>
          <a:stretch/>
        </p:blipFill>
        <p:spPr bwMode="auto">
          <a:xfrm>
            <a:off x="6200053" y="2436282"/>
            <a:ext cx="304800" cy="304800"/>
          </a:xfrm>
          <a:prstGeom prst="rect">
            <a:avLst/>
          </a:prstGeom>
        </p:spPr>
      </p:pic>
      <p:pic>
        <p:nvPicPr>
          <p:cNvPr id="2025181351" name="Рисунок 1196"/>
          <p:cNvPicPr>
            <a:picLocks noChangeAspect="1"/>
          </p:cNvPicPr>
          <p:nvPr/>
        </p:nvPicPr>
        <p:blipFill rotWithShape="1">
          <a:blip r:embed="rId71"/>
          <a:stretch/>
        </p:blipFill>
        <p:spPr bwMode="auto">
          <a:xfrm>
            <a:off x="5821319" y="2436282"/>
            <a:ext cx="304800" cy="304800"/>
          </a:xfrm>
          <a:prstGeom prst="rect">
            <a:avLst/>
          </a:prstGeom>
        </p:spPr>
      </p:pic>
      <p:pic>
        <p:nvPicPr>
          <p:cNvPr id="1548425373" name="Рисунок 1198"/>
          <p:cNvPicPr>
            <a:picLocks noChangeAspect="1"/>
          </p:cNvPicPr>
          <p:nvPr/>
        </p:nvPicPr>
        <p:blipFill rotWithShape="1">
          <a:blip r:embed="rId72"/>
          <a:stretch/>
        </p:blipFill>
        <p:spPr bwMode="auto">
          <a:xfrm>
            <a:off x="5442585" y="2436282"/>
            <a:ext cx="304800" cy="304800"/>
          </a:xfrm>
          <a:prstGeom prst="rect">
            <a:avLst/>
          </a:prstGeom>
        </p:spPr>
      </p:pic>
      <p:pic>
        <p:nvPicPr>
          <p:cNvPr id="280482624" name="Рисунок 1200"/>
          <p:cNvPicPr>
            <a:picLocks noChangeAspect="1"/>
          </p:cNvPicPr>
          <p:nvPr/>
        </p:nvPicPr>
        <p:blipFill rotWithShape="1">
          <a:blip r:embed="rId73"/>
          <a:stretch/>
        </p:blipFill>
        <p:spPr bwMode="auto">
          <a:xfrm>
            <a:off x="5063851" y="2436282"/>
            <a:ext cx="304800" cy="304800"/>
          </a:xfrm>
          <a:prstGeom prst="rect">
            <a:avLst/>
          </a:prstGeom>
        </p:spPr>
      </p:pic>
      <p:pic>
        <p:nvPicPr>
          <p:cNvPr id="658133744" name="Рисунок 1202"/>
          <p:cNvPicPr>
            <a:picLocks noChangeAspect="1"/>
          </p:cNvPicPr>
          <p:nvPr/>
        </p:nvPicPr>
        <p:blipFill rotWithShape="1">
          <a:blip r:embed="rId74"/>
          <a:stretch/>
        </p:blipFill>
        <p:spPr bwMode="auto">
          <a:xfrm>
            <a:off x="4685117" y="2436282"/>
            <a:ext cx="304800" cy="304800"/>
          </a:xfrm>
          <a:prstGeom prst="rect">
            <a:avLst/>
          </a:prstGeom>
        </p:spPr>
      </p:pic>
      <p:pic>
        <p:nvPicPr>
          <p:cNvPr id="2086939794" name="Рисунок 1204"/>
          <p:cNvPicPr>
            <a:picLocks noChangeAspect="1"/>
          </p:cNvPicPr>
          <p:nvPr/>
        </p:nvPicPr>
        <p:blipFill rotWithShape="1">
          <a:blip r:embed="rId75"/>
          <a:stretch/>
        </p:blipFill>
        <p:spPr bwMode="auto">
          <a:xfrm>
            <a:off x="4306383" y="2436282"/>
            <a:ext cx="304800" cy="304800"/>
          </a:xfrm>
          <a:prstGeom prst="rect">
            <a:avLst/>
          </a:prstGeom>
        </p:spPr>
      </p:pic>
      <p:pic>
        <p:nvPicPr>
          <p:cNvPr id="1586283630" name="Рисунок 1206"/>
          <p:cNvPicPr>
            <a:picLocks noChangeAspect="1"/>
          </p:cNvPicPr>
          <p:nvPr/>
        </p:nvPicPr>
        <p:blipFill rotWithShape="1">
          <a:blip r:embed="rId76"/>
          <a:stretch/>
        </p:blipFill>
        <p:spPr bwMode="auto">
          <a:xfrm>
            <a:off x="3927649" y="2436282"/>
            <a:ext cx="304800" cy="304800"/>
          </a:xfrm>
          <a:prstGeom prst="rect">
            <a:avLst/>
          </a:prstGeom>
        </p:spPr>
      </p:pic>
      <p:pic>
        <p:nvPicPr>
          <p:cNvPr id="440258555" name="Рисунок 1208"/>
          <p:cNvPicPr>
            <a:picLocks noChangeAspect="1"/>
          </p:cNvPicPr>
          <p:nvPr/>
        </p:nvPicPr>
        <p:blipFill rotWithShape="1">
          <a:blip r:embed="rId77"/>
          <a:stretch/>
        </p:blipFill>
        <p:spPr bwMode="auto">
          <a:xfrm>
            <a:off x="3548915" y="2436282"/>
            <a:ext cx="304800" cy="304800"/>
          </a:xfrm>
          <a:prstGeom prst="rect">
            <a:avLst/>
          </a:prstGeom>
        </p:spPr>
      </p:pic>
      <p:pic>
        <p:nvPicPr>
          <p:cNvPr id="1280464052" name="Рисунок 2"/>
          <p:cNvPicPr>
            <a:picLocks noChangeAspect="1"/>
          </p:cNvPicPr>
          <p:nvPr/>
        </p:nvPicPr>
        <p:blipFill rotWithShape="1">
          <a:blip r:embed="rId78"/>
          <a:stretch/>
        </p:blipFill>
        <p:spPr bwMode="auto">
          <a:xfrm>
            <a:off x="1728877" y="3806298"/>
            <a:ext cx="304800" cy="304800"/>
          </a:xfrm>
          <a:prstGeom prst="rect">
            <a:avLst/>
          </a:prstGeom>
        </p:spPr>
      </p:pic>
      <p:pic>
        <p:nvPicPr>
          <p:cNvPr id="707933655" name="Рисунок 4"/>
          <p:cNvPicPr>
            <a:picLocks noChangeAspect="1"/>
          </p:cNvPicPr>
          <p:nvPr/>
        </p:nvPicPr>
        <p:blipFill rotWithShape="1">
          <a:blip r:embed="rId79"/>
          <a:stretch/>
        </p:blipFill>
        <p:spPr bwMode="auto">
          <a:xfrm>
            <a:off x="1295461" y="3806298"/>
            <a:ext cx="304800" cy="304800"/>
          </a:xfrm>
          <a:prstGeom prst="rect">
            <a:avLst/>
          </a:prstGeom>
        </p:spPr>
      </p:pic>
      <p:pic>
        <p:nvPicPr>
          <p:cNvPr id="597430948" name="Рисунок 5"/>
          <p:cNvPicPr>
            <a:picLocks noChangeAspect="1"/>
          </p:cNvPicPr>
          <p:nvPr/>
        </p:nvPicPr>
        <p:blipFill rotWithShape="1">
          <a:blip r:embed="rId80"/>
          <a:stretch/>
        </p:blipFill>
        <p:spPr bwMode="auto">
          <a:xfrm>
            <a:off x="10397193" y="3385628"/>
            <a:ext cx="304800" cy="304800"/>
          </a:xfrm>
          <a:prstGeom prst="rect">
            <a:avLst/>
          </a:prstGeom>
        </p:spPr>
      </p:pic>
      <p:pic>
        <p:nvPicPr>
          <p:cNvPr id="1531739699" name="Рисунок 7"/>
          <p:cNvPicPr>
            <a:picLocks noChangeAspect="1"/>
          </p:cNvPicPr>
          <p:nvPr/>
        </p:nvPicPr>
        <p:blipFill rotWithShape="1">
          <a:blip r:embed="rId81"/>
          <a:stretch/>
        </p:blipFill>
        <p:spPr bwMode="auto">
          <a:xfrm>
            <a:off x="9983476" y="3385628"/>
            <a:ext cx="304800" cy="304800"/>
          </a:xfrm>
          <a:prstGeom prst="rect">
            <a:avLst/>
          </a:prstGeom>
        </p:spPr>
      </p:pic>
      <p:pic>
        <p:nvPicPr>
          <p:cNvPr id="194351620" name="Рисунок 9"/>
          <p:cNvPicPr>
            <a:picLocks noChangeAspect="1"/>
          </p:cNvPicPr>
          <p:nvPr/>
        </p:nvPicPr>
        <p:blipFill rotWithShape="1">
          <a:blip r:embed="rId82"/>
          <a:stretch/>
        </p:blipFill>
        <p:spPr bwMode="auto">
          <a:xfrm>
            <a:off x="9569761" y="3385628"/>
            <a:ext cx="304800" cy="304800"/>
          </a:xfrm>
          <a:prstGeom prst="rect">
            <a:avLst/>
          </a:prstGeom>
        </p:spPr>
      </p:pic>
      <p:pic>
        <p:nvPicPr>
          <p:cNvPr id="507124506" name="Рисунок 11"/>
          <p:cNvPicPr>
            <a:picLocks noChangeAspect="1"/>
          </p:cNvPicPr>
          <p:nvPr/>
        </p:nvPicPr>
        <p:blipFill rotWithShape="1">
          <a:blip r:embed="rId83"/>
          <a:stretch/>
        </p:blipFill>
        <p:spPr bwMode="auto">
          <a:xfrm>
            <a:off x="9156046" y="3385628"/>
            <a:ext cx="304800" cy="304800"/>
          </a:xfrm>
          <a:prstGeom prst="rect">
            <a:avLst/>
          </a:prstGeom>
        </p:spPr>
      </p:pic>
      <p:pic>
        <p:nvPicPr>
          <p:cNvPr id="1893394570" name="Рисунок 13"/>
          <p:cNvPicPr>
            <a:picLocks noChangeAspect="1"/>
          </p:cNvPicPr>
          <p:nvPr/>
        </p:nvPicPr>
        <p:blipFill rotWithShape="1">
          <a:blip r:embed="rId84"/>
          <a:stretch/>
        </p:blipFill>
        <p:spPr bwMode="auto">
          <a:xfrm>
            <a:off x="8742331" y="3385628"/>
            <a:ext cx="304800" cy="304800"/>
          </a:xfrm>
          <a:prstGeom prst="rect">
            <a:avLst/>
          </a:prstGeom>
        </p:spPr>
      </p:pic>
      <p:pic>
        <p:nvPicPr>
          <p:cNvPr id="83976520" name="Рисунок 15"/>
          <p:cNvPicPr>
            <a:picLocks noChangeAspect="1"/>
          </p:cNvPicPr>
          <p:nvPr/>
        </p:nvPicPr>
        <p:blipFill rotWithShape="1">
          <a:blip r:embed="rId85"/>
          <a:stretch/>
        </p:blipFill>
        <p:spPr bwMode="auto">
          <a:xfrm>
            <a:off x="8328616" y="3385628"/>
            <a:ext cx="304800" cy="304800"/>
          </a:xfrm>
          <a:prstGeom prst="rect">
            <a:avLst/>
          </a:prstGeom>
        </p:spPr>
      </p:pic>
      <p:pic>
        <p:nvPicPr>
          <p:cNvPr id="783245753" name="Рисунок 17"/>
          <p:cNvPicPr>
            <a:picLocks noChangeAspect="1"/>
          </p:cNvPicPr>
          <p:nvPr/>
        </p:nvPicPr>
        <p:blipFill rotWithShape="1">
          <a:blip r:embed="rId86"/>
          <a:stretch/>
        </p:blipFill>
        <p:spPr bwMode="auto">
          <a:xfrm>
            <a:off x="7914901" y="3385628"/>
            <a:ext cx="304800" cy="304800"/>
          </a:xfrm>
          <a:prstGeom prst="rect">
            <a:avLst/>
          </a:prstGeom>
        </p:spPr>
      </p:pic>
      <p:pic>
        <p:nvPicPr>
          <p:cNvPr id="908778349" name="Рисунок 19"/>
          <p:cNvPicPr>
            <a:picLocks noChangeAspect="1"/>
          </p:cNvPicPr>
          <p:nvPr/>
        </p:nvPicPr>
        <p:blipFill rotWithShape="1">
          <a:blip r:embed="rId87"/>
          <a:stretch/>
        </p:blipFill>
        <p:spPr bwMode="auto">
          <a:xfrm>
            <a:off x="7501186" y="3385628"/>
            <a:ext cx="304800" cy="304800"/>
          </a:xfrm>
          <a:prstGeom prst="rect">
            <a:avLst/>
          </a:prstGeom>
        </p:spPr>
      </p:pic>
      <p:pic>
        <p:nvPicPr>
          <p:cNvPr id="263055256" name="Рисунок 21"/>
          <p:cNvPicPr>
            <a:picLocks noChangeAspect="1"/>
          </p:cNvPicPr>
          <p:nvPr/>
        </p:nvPicPr>
        <p:blipFill rotWithShape="1">
          <a:blip r:embed="rId88"/>
          <a:stretch/>
        </p:blipFill>
        <p:spPr bwMode="auto">
          <a:xfrm>
            <a:off x="7087471" y="3385628"/>
            <a:ext cx="304800" cy="304800"/>
          </a:xfrm>
          <a:prstGeom prst="rect">
            <a:avLst/>
          </a:prstGeom>
        </p:spPr>
      </p:pic>
      <p:pic>
        <p:nvPicPr>
          <p:cNvPr id="291883432" name="Рисунок 23"/>
          <p:cNvPicPr>
            <a:picLocks noChangeAspect="1"/>
          </p:cNvPicPr>
          <p:nvPr/>
        </p:nvPicPr>
        <p:blipFill rotWithShape="1">
          <a:blip r:embed="rId89"/>
          <a:stretch/>
        </p:blipFill>
        <p:spPr bwMode="auto">
          <a:xfrm>
            <a:off x="6673756" y="3385628"/>
            <a:ext cx="304800" cy="304800"/>
          </a:xfrm>
          <a:prstGeom prst="rect">
            <a:avLst/>
          </a:prstGeom>
        </p:spPr>
      </p:pic>
      <p:pic>
        <p:nvPicPr>
          <p:cNvPr id="1136412471" name="Рисунок 25"/>
          <p:cNvPicPr>
            <a:picLocks noChangeAspect="1"/>
          </p:cNvPicPr>
          <p:nvPr/>
        </p:nvPicPr>
        <p:blipFill rotWithShape="1">
          <a:blip r:embed="rId90"/>
          <a:stretch/>
        </p:blipFill>
        <p:spPr bwMode="auto">
          <a:xfrm>
            <a:off x="6260041" y="3385628"/>
            <a:ext cx="304800" cy="304800"/>
          </a:xfrm>
          <a:prstGeom prst="rect">
            <a:avLst/>
          </a:prstGeom>
        </p:spPr>
      </p:pic>
      <p:pic>
        <p:nvPicPr>
          <p:cNvPr id="212480766" name="Рисунок 27"/>
          <p:cNvPicPr>
            <a:picLocks noChangeAspect="1"/>
          </p:cNvPicPr>
          <p:nvPr/>
        </p:nvPicPr>
        <p:blipFill rotWithShape="1">
          <a:blip r:embed="rId91"/>
          <a:stretch/>
        </p:blipFill>
        <p:spPr bwMode="auto">
          <a:xfrm>
            <a:off x="5846326" y="3385628"/>
            <a:ext cx="304800" cy="304800"/>
          </a:xfrm>
          <a:prstGeom prst="rect">
            <a:avLst/>
          </a:prstGeom>
        </p:spPr>
      </p:pic>
      <p:pic>
        <p:nvPicPr>
          <p:cNvPr id="1080227588" name="Рисунок 29"/>
          <p:cNvPicPr>
            <a:picLocks noChangeAspect="1"/>
          </p:cNvPicPr>
          <p:nvPr/>
        </p:nvPicPr>
        <p:blipFill rotWithShape="1">
          <a:blip r:embed="rId92"/>
          <a:stretch/>
        </p:blipFill>
        <p:spPr bwMode="auto">
          <a:xfrm>
            <a:off x="5432611" y="3385628"/>
            <a:ext cx="304800" cy="304800"/>
          </a:xfrm>
          <a:prstGeom prst="rect">
            <a:avLst/>
          </a:prstGeom>
        </p:spPr>
      </p:pic>
      <p:pic>
        <p:nvPicPr>
          <p:cNvPr id="1720473133" name="Рисунок 31"/>
          <p:cNvPicPr>
            <a:picLocks noChangeAspect="1"/>
          </p:cNvPicPr>
          <p:nvPr/>
        </p:nvPicPr>
        <p:blipFill rotWithShape="1">
          <a:blip r:embed="rId93"/>
          <a:stretch/>
        </p:blipFill>
        <p:spPr bwMode="auto">
          <a:xfrm>
            <a:off x="5018896" y="3385628"/>
            <a:ext cx="304800" cy="304800"/>
          </a:xfrm>
          <a:prstGeom prst="rect">
            <a:avLst/>
          </a:prstGeom>
        </p:spPr>
      </p:pic>
      <p:pic>
        <p:nvPicPr>
          <p:cNvPr id="1428512799" name="Рисунок 33"/>
          <p:cNvPicPr>
            <a:picLocks noChangeAspect="1"/>
          </p:cNvPicPr>
          <p:nvPr/>
        </p:nvPicPr>
        <p:blipFill rotWithShape="1">
          <a:blip r:embed="rId94"/>
          <a:stretch/>
        </p:blipFill>
        <p:spPr bwMode="auto">
          <a:xfrm>
            <a:off x="4605181" y="3385628"/>
            <a:ext cx="304800" cy="304800"/>
          </a:xfrm>
          <a:prstGeom prst="rect">
            <a:avLst/>
          </a:prstGeom>
        </p:spPr>
      </p:pic>
      <p:pic>
        <p:nvPicPr>
          <p:cNvPr id="323801570" name="Рисунок 35"/>
          <p:cNvPicPr>
            <a:picLocks noChangeAspect="1"/>
          </p:cNvPicPr>
          <p:nvPr/>
        </p:nvPicPr>
        <p:blipFill rotWithShape="1">
          <a:blip r:embed="rId95"/>
          <a:stretch/>
        </p:blipFill>
        <p:spPr bwMode="auto">
          <a:xfrm>
            <a:off x="4191466" y="3385628"/>
            <a:ext cx="304800" cy="304800"/>
          </a:xfrm>
          <a:prstGeom prst="rect">
            <a:avLst/>
          </a:prstGeom>
        </p:spPr>
      </p:pic>
      <p:pic>
        <p:nvPicPr>
          <p:cNvPr id="929163815" name="Рисунок 37"/>
          <p:cNvPicPr>
            <a:picLocks noChangeAspect="1"/>
          </p:cNvPicPr>
          <p:nvPr/>
        </p:nvPicPr>
        <p:blipFill rotWithShape="1">
          <a:blip r:embed="rId96"/>
          <a:stretch/>
        </p:blipFill>
        <p:spPr bwMode="auto">
          <a:xfrm>
            <a:off x="3777751" y="3385628"/>
            <a:ext cx="304800" cy="304800"/>
          </a:xfrm>
          <a:prstGeom prst="rect">
            <a:avLst/>
          </a:prstGeom>
        </p:spPr>
      </p:pic>
      <p:pic>
        <p:nvPicPr>
          <p:cNvPr id="1891884532" name="Рисунок 39"/>
          <p:cNvPicPr>
            <a:picLocks noChangeAspect="1"/>
          </p:cNvPicPr>
          <p:nvPr/>
        </p:nvPicPr>
        <p:blipFill rotWithShape="1">
          <a:blip r:embed="rId97"/>
          <a:stretch/>
        </p:blipFill>
        <p:spPr bwMode="auto">
          <a:xfrm>
            <a:off x="3364036" y="3385628"/>
            <a:ext cx="304800" cy="304800"/>
          </a:xfrm>
          <a:prstGeom prst="rect">
            <a:avLst/>
          </a:prstGeom>
        </p:spPr>
      </p:pic>
      <p:pic>
        <p:nvPicPr>
          <p:cNvPr id="1192941775" name="Рисунок 41"/>
          <p:cNvPicPr>
            <a:picLocks noChangeAspect="1"/>
          </p:cNvPicPr>
          <p:nvPr/>
        </p:nvPicPr>
        <p:blipFill rotWithShape="1">
          <a:blip r:embed="rId98"/>
          <a:stretch/>
        </p:blipFill>
        <p:spPr bwMode="auto">
          <a:xfrm>
            <a:off x="2950321" y="3385628"/>
            <a:ext cx="304800" cy="304800"/>
          </a:xfrm>
          <a:prstGeom prst="rect">
            <a:avLst/>
          </a:prstGeom>
        </p:spPr>
      </p:pic>
      <p:pic>
        <p:nvPicPr>
          <p:cNvPr id="1097468020" name="Рисунок 42"/>
          <p:cNvPicPr>
            <a:picLocks noChangeAspect="1"/>
          </p:cNvPicPr>
          <p:nvPr/>
        </p:nvPicPr>
        <p:blipFill rotWithShape="1">
          <a:blip r:embed="rId99"/>
          <a:stretch/>
        </p:blipFill>
        <p:spPr bwMode="auto">
          <a:xfrm>
            <a:off x="2536606" y="3385628"/>
            <a:ext cx="304800" cy="304800"/>
          </a:xfrm>
          <a:prstGeom prst="rect">
            <a:avLst/>
          </a:prstGeom>
        </p:spPr>
      </p:pic>
      <p:pic>
        <p:nvPicPr>
          <p:cNvPr id="1577082515" name="Рисунок 43"/>
          <p:cNvPicPr>
            <a:picLocks noChangeAspect="1"/>
          </p:cNvPicPr>
          <p:nvPr/>
        </p:nvPicPr>
        <p:blipFill rotWithShape="1">
          <a:blip r:embed="rId100"/>
          <a:stretch/>
        </p:blipFill>
        <p:spPr bwMode="auto">
          <a:xfrm>
            <a:off x="2122891" y="3385628"/>
            <a:ext cx="304800" cy="304800"/>
          </a:xfrm>
          <a:prstGeom prst="rect">
            <a:avLst/>
          </a:prstGeom>
        </p:spPr>
      </p:pic>
      <p:pic>
        <p:nvPicPr>
          <p:cNvPr id="2004480746" name="Рисунок 45"/>
          <p:cNvPicPr>
            <a:picLocks noChangeAspect="1"/>
          </p:cNvPicPr>
          <p:nvPr/>
        </p:nvPicPr>
        <p:blipFill rotWithShape="1">
          <a:blip r:embed="rId101"/>
          <a:stretch/>
        </p:blipFill>
        <p:spPr bwMode="auto">
          <a:xfrm>
            <a:off x="1709176" y="3385628"/>
            <a:ext cx="304800" cy="304800"/>
          </a:xfrm>
          <a:prstGeom prst="rect">
            <a:avLst/>
          </a:prstGeom>
        </p:spPr>
      </p:pic>
      <p:pic>
        <p:nvPicPr>
          <p:cNvPr id="1742738826" name="Рисунок 47"/>
          <p:cNvPicPr>
            <a:picLocks noChangeAspect="1"/>
          </p:cNvPicPr>
          <p:nvPr/>
        </p:nvPicPr>
        <p:blipFill rotWithShape="1">
          <a:blip r:embed="rId102"/>
          <a:stretch/>
        </p:blipFill>
        <p:spPr bwMode="auto">
          <a:xfrm>
            <a:off x="1295461" y="3385628"/>
            <a:ext cx="304800" cy="304800"/>
          </a:xfrm>
          <a:prstGeom prst="rect">
            <a:avLst/>
          </a:prstGeom>
        </p:spPr>
      </p:pic>
      <p:pic>
        <p:nvPicPr>
          <p:cNvPr id="71535389" name="Рисунок 49"/>
          <p:cNvPicPr>
            <a:picLocks noChangeAspect="1"/>
          </p:cNvPicPr>
          <p:nvPr/>
        </p:nvPicPr>
        <p:blipFill rotWithShape="1">
          <a:blip r:embed="rId103"/>
          <a:stretch/>
        </p:blipFill>
        <p:spPr bwMode="auto">
          <a:xfrm>
            <a:off x="10397193" y="3806298"/>
            <a:ext cx="304800" cy="304800"/>
          </a:xfrm>
          <a:prstGeom prst="rect">
            <a:avLst/>
          </a:prstGeom>
        </p:spPr>
      </p:pic>
      <p:pic>
        <p:nvPicPr>
          <p:cNvPr id="10285090" name="Рисунок 51"/>
          <p:cNvPicPr>
            <a:picLocks noChangeAspect="1"/>
          </p:cNvPicPr>
          <p:nvPr/>
        </p:nvPicPr>
        <p:blipFill rotWithShape="1">
          <a:blip r:embed="rId104"/>
          <a:stretch/>
        </p:blipFill>
        <p:spPr bwMode="auto">
          <a:xfrm>
            <a:off x="9963781" y="3806298"/>
            <a:ext cx="304800" cy="304800"/>
          </a:xfrm>
          <a:prstGeom prst="rect">
            <a:avLst/>
          </a:prstGeom>
        </p:spPr>
      </p:pic>
      <p:pic>
        <p:nvPicPr>
          <p:cNvPr id="1450358998" name="Рисунок 53"/>
          <p:cNvPicPr>
            <a:picLocks noChangeAspect="1"/>
          </p:cNvPicPr>
          <p:nvPr/>
        </p:nvPicPr>
        <p:blipFill rotWithShape="1">
          <a:blip r:embed="rId105"/>
          <a:stretch/>
        </p:blipFill>
        <p:spPr bwMode="auto">
          <a:xfrm>
            <a:off x="9530365" y="3806298"/>
            <a:ext cx="304800" cy="304800"/>
          </a:xfrm>
          <a:prstGeom prst="rect">
            <a:avLst/>
          </a:prstGeom>
        </p:spPr>
      </p:pic>
      <p:pic>
        <p:nvPicPr>
          <p:cNvPr id="1557982353" name="Рисунок 55"/>
          <p:cNvPicPr>
            <a:picLocks noChangeAspect="1"/>
          </p:cNvPicPr>
          <p:nvPr/>
        </p:nvPicPr>
        <p:blipFill rotWithShape="1">
          <a:blip r:embed="rId106"/>
          <a:stretch/>
        </p:blipFill>
        <p:spPr bwMode="auto">
          <a:xfrm>
            <a:off x="9096949" y="3806298"/>
            <a:ext cx="304800" cy="304800"/>
          </a:xfrm>
          <a:prstGeom prst="rect">
            <a:avLst/>
          </a:prstGeom>
        </p:spPr>
      </p:pic>
      <p:pic>
        <p:nvPicPr>
          <p:cNvPr id="128695532" name="Рисунок 57"/>
          <p:cNvPicPr>
            <a:picLocks noChangeAspect="1"/>
          </p:cNvPicPr>
          <p:nvPr/>
        </p:nvPicPr>
        <p:blipFill rotWithShape="1">
          <a:blip r:embed="rId107"/>
          <a:stretch/>
        </p:blipFill>
        <p:spPr bwMode="auto">
          <a:xfrm>
            <a:off x="8663533" y="3806298"/>
            <a:ext cx="304800" cy="304800"/>
          </a:xfrm>
          <a:prstGeom prst="rect">
            <a:avLst/>
          </a:prstGeom>
        </p:spPr>
      </p:pic>
      <p:pic>
        <p:nvPicPr>
          <p:cNvPr id="402791281" name="Рисунок 59"/>
          <p:cNvPicPr>
            <a:picLocks noChangeAspect="1"/>
          </p:cNvPicPr>
          <p:nvPr/>
        </p:nvPicPr>
        <p:blipFill rotWithShape="1">
          <a:blip r:embed="rId108"/>
          <a:stretch/>
        </p:blipFill>
        <p:spPr bwMode="auto">
          <a:xfrm>
            <a:off x="8230117" y="3806298"/>
            <a:ext cx="304800" cy="304800"/>
          </a:xfrm>
          <a:prstGeom prst="rect">
            <a:avLst/>
          </a:prstGeom>
        </p:spPr>
      </p:pic>
      <p:pic>
        <p:nvPicPr>
          <p:cNvPr id="699445231" name="Рисунок 61"/>
          <p:cNvPicPr>
            <a:picLocks noChangeAspect="1"/>
          </p:cNvPicPr>
          <p:nvPr/>
        </p:nvPicPr>
        <p:blipFill rotWithShape="1">
          <a:blip r:embed="rId109"/>
          <a:stretch/>
        </p:blipFill>
        <p:spPr bwMode="auto">
          <a:xfrm>
            <a:off x="7796701" y="3806298"/>
            <a:ext cx="304800" cy="304800"/>
          </a:xfrm>
          <a:prstGeom prst="rect">
            <a:avLst/>
          </a:prstGeom>
        </p:spPr>
      </p:pic>
      <p:pic>
        <p:nvPicPr>
          <p:cNvPr id="604559785" name="Рисунок 1343"/>
          <p:cNvPicPr>
            <a:picLocks noChangeAspect="1"/>
          </p:cNvPicPr>
          <p:nvPr/>
        </p:nvPicPr>
        <p:blipFill rotWithShape="1">
          <a:blip r:embed="rId110"/>
          <a:stretch/>
        </p:blipFill>
        <p:spPr bwMode="auto">
          <a:xfrm>
            <a:off x="7363284" y="3806298"/>
            <a:ext cx="304800" cy="304800"/>
          </a:xfrm>
          <a:prstGeom prst="rect">
            <a:avLst/>
          </a:prstGeom>
        </p:spPr>
      </p:pic>
      <p:pic>
        <p:nvPicPr>
          <p:cNvPr id="54538016" name="Рисунок 1345"/>
          <p:cNvPicPr>
            <a:picLocks noChangeAspect="1"/>
          </p:cNvPicPr>
          <p:nvPr/>
        </p:nvPicPr>
        <p:blipFill rotWithShape="1">
          <a:blip r:embed="rId111"/>
          <a:stretch/>
        </p:blipFill>
        <p:spPr bwMode="auto">
          <a:xfrm>
            <a:off x="6929869" y="3806298"/>
            <a:ext cx="304800" cy="304800"/>
          </a:xfrm>
          <a:prstGeom prst="rect">
            <a:avLst/>
          </a:prstGeom>
        </p:spPr>
      </p:pic>
      <p:pic>
        <p:nvPicPr>
          <p:cNvPr id="248027457" name="Рисунок 1347"/>
          <p:cNvPicPr>
            <a:picLocks noChangeAspect="1"/>
          </p:cNvPicPr>
          <p:nvPr/>
        </p:nvPicPr>
        <p:blipFill rotWithShape="1">
          <a:blip r:embed="rId112"/>
          <a:stretch/>
        </p:blipFill>
        <p:spPr bwMode="auto">
          <a:xfrm>
            <a:off x="6496453" y="3806298"/>
            <a:ext cx="304800" cy="304800"/>
          </a:xfrm>
          <a:prstGeom prst="rect">
            <a:avLst/>
          </a:prstGeom>
        </p:spPr>
      </p:pic>
      <p:pic>
        <p:nvPicPr>
          <p:cNvPr id="1171997333" name="Рисунок 1349"/>
          <p:cNvPicPr>
            <a:picLocks noChangeAspect="1"/>
          </p:cNvPicPr>
          <p:nvPr/>
        </p:nvPicPr>
        <p:blipFill rotWithShape="1">
          <a:blip r:embed="rId113"/>
          <a:stretch/>
        </p:blipFill>
        <p:spPr bwMode="auto">
          <a:xfrm>
            <a:off x="6063037" y="3806298"/>
            <a:ext cx="304800" cy="304800"/>
          </a:xfrm>
          <a:prstGeom prst="rect">
            <a:avLst/>
          </a:prstGeom>
        </p:spPr>
      </p:pic>
      <p:pic>
        <p:nvPicPr>
          <p:cNvPr id="733405984" name="Рисунок 1351"/>
          <p:cNvPicPr>
            <a:picLocks noChangeAspect="1"/>
          </p:cNvPicPr>
          <p:nvPr/>
        </p:nvPicPr>
        <p:blipFill rotWithShape="1">
          <a:blip r:embed="rId114"/>
          <a:stretch/>
        </p:blipFill>
        <p:spPr bwMode="auto">
          <a:xfrm>
            <a:off x="5629621" y="3806298"/>
            <a:ext cx="304800" cy="304800"/>
          </a:xfrm>
          <a:prstGeom prst="rect">
            <a:avLst/>
          </a:prstGeom>
        </p:spPr>
      </p:pic>
      <p:pic>
        <p:nvPicPr>
          <p:cNvPr id="1783922821" name="Рисунок 1353"/>
          <p:cNvPicPr>
            <a:picLocks noChangeAspect="1"/>
          </p:cNvPicPr>
          <p:nvPr/>
        </p:nvPicPr>
        <p:blipFill rotWithShape="1">
          <a:blip r:embed="rId115"/>
          <a:stretch/>
        </p:blipFill>
        <p:spPr bwMode="auto">
          <a:xfrm>
            <a:off x="5196205" y="3806298"/>
            <a:ext cx="304800" cy="304800"/>
          </a:xfrm>
          <a:prstGeom prst="rect">
            <a:avLst/>
          </a:prstGeom>
        </p:spPr>
      </p:pic>
      <p:pic>
        <p:nvPicPr>
          <p:cNvPr id="30256307" name="Рисунок 1355"/>
          <p:cNvPicPr>
            <a:picLocks noChangeAspect="1"/>
          </p:cNvPicPr>
          <p:nvPr/>
        </p:nvPicPr>
        <p:blipFill rotWithShape="1">
          <a:blip r:embed="rId116"/>
          <a:stretch/>
        </p:blipFill>
        <p:spPr bwMode="auto">
          <a:xfrm>
            <a:off x="4762789" y="3806298"/>
            <a:ext cx="304800" cy="304800"/>
          </a:xfrm>
          <a:prstGeom prst="rect">
            <a:avLst/>
          </a:prstGeom>
        </p:spPr>
      </p:pic>
      <p:pic>
        <p:nvPicPr>
          <p:cNvPr id="787728936" name="Рисунок 1357"/>
          <p:cNvPicPr>
            <a:picLocks noChangeAspect="1"/>
          </p:cNvPicPr>
          <p:nvPr/>
        </p:nvPicPr>
        <p:blipFill rotWithShape="1">
          <a:blip r:embed="rId117"/>
          <a:stretch/>
        </p:blipFill>
        <p:spPr bwMode="auto">
          <a:xfrm>
            <a:off x="4329373" y="3806298"/>
            <a:ext cx="304800" cy="304800"/>
          </a:xfrm>
          <a:prstGeom prst="rect">
            <a:avLst/>
          </a:prstGeom>
        </p:spPr>
      </p:pic>
      <p:pic>
        <p:nvPicPr>
          <p:cNvPr id="1379071276" name="Рисунок 1359"/>
          <p:cNvPicPr>
            <a:picLocks noChangeAspect="1"/>
          </p:cNvPicPr>
          <p:nvPr/>
        </p:nvPicPr>
        <p:blipFill rotWithShape="1">
          <a:blip r:embed="rId118"/>
          <a:stretch/>
        </p:blipFill>
        <p:spPr bwMode="auto">
          <a:xfrm>
            <a:off x="3895957" y="3806298"/>
            <a:ext cx="304800" cy="304800"/>
          </a:xfrm>
          <a:prstGeom prst="rect">
            <a:avLst/>
          </a:prstGeom>
        </p:spPr>
      </p:pic>
      <p:pic>
        <p:nvPicPr>
          <p:cNvPr id="661251262" name="Рисунок 1361"/>
          <p:cNvPicPr>
            <a:picLocks noChangeAspect="1"/>
          </p:cNvPicPr>
          <p:nvPr/>
        </p:nvPicPr>
        <p:blipFill rotWithShape="1">
          <a:blip r:embed="rId119"/>
          <a:stretch/>
        </p:blipFill>
        <p:spPr bwMode="auto">
          <a:xfrm>
            <a:off x="3462541" y="3806298"/>
            <a:ext cx="304800" cy="304800"/>
          </a:xfrm>
          <a:prstGeom prst="rect">
            <a:avLst/>
          </a:prstGeom>
        </p:spPr>
      </p:pic>
      <p:pic>
        <p:nvPicPr>
          <p:cNvPr id="1904699813" name="Рисунок 1363"/>
          <p:cNvPicPr>
            <a:picLocks noChangeAspect="1"/>
          </p:cNvPicPr>
          <p:nvPr/>
        </p:nvPicPr>
        <p:blipFill rotWithShape="1">
          <a:blip r:embed="rId120"/>
          <a:stretch/>
        </p:blipFill>
        <p:spPr bwMode="auto">
          <a:xfrm>
            <a:off x="3029125" y="3806298"/>
            <a:ext cx="304800" cy="304800"/>
          </a:xfrm>
          <a:prstGeom prst="rect">
            <a:avLst/>
          </a:prstGeom>
        </p:spPr>
      </p:pic>
      <p:pic>
        <p:nvPicPr>
          <p:cNvPr id="922903575" name="Рисунок 1365"/>
          <p:cNvPicPr>
            <a:picLocks noChangeAspect="1"/>
          </p:cNvPicPr>
          <p:nvPr/>
        </p:nvPicPr>
        <p:blipFill rotWithShape="1">
          <a:blip r:embed="rId121"/>
          <a:stretch/>
        </p:blipFill>
        <p:spPr bwMode="auto">
          <a:xfrm>
            <a:off x="2595709" y="3806298"/>
            <a:ext cx="304800" cy="304800"/>
          </a:xfrm>
          <a:prstGeom prst="rect">
            <a:avLst/>
          </a:prstGeom>
        </p:spPr>
      </p:pic>
      <p:pic>
        <p:nvPicPr>
          <p:cNvPr id="1754015663" name="Рисунок 1367"/>
          <p:cNvPicPr>
            <a:picLocks noChangeAspect="1"/>
          </p:cNvPicPr>
          <p:nvPr/>
        </p:nvPicPr>
        <p:blipFill rotWithShape="1">
          <a:blip r:embed="rId122"/>
          <a:stretch/>
        </p:blipFill>
        <p:spPr bwMode="auto">
          <a:xfrm>
            <a:off x="2162293" y="3806298"/>
            <a:ext cx="304800" cy="304800"/>
          </a:xfrm>
          <a:prstGeom prst="rect">
            <a:avLst/>
          </a:prstGeom>
        </p:spPr>
      </p:pic>
      <p:sp>
        <p:nvSpPr>
          <p:cNvPr id="1943366328" name="TextBox 1369"/>
          <p:cNvSpPr txBox="1"/>
          <p:nvPr/>
        </p:nvSpPr>
        <p:spPr bwMode="auto">
          <a:xfrm>
            <a:off x="4868764" y="2933084"/>
            <a:ext cx="2529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E4EAE9"/>
                </a:solidFill>
                <a:latin typeface="Montserrat"/>
              </a:rPr>
              <a:t>Графики</a:t>
            </a:r>
            <a:endParaRPr/>
          </a:p>
        </p:txBody>
      </p:sp>
      <p:pic>
        <p:nvPicPr>
          <p:cNvPr id="1186803379" name="Рисунок 1440"/>
          <p:cNvPicPr>
            <a:picLocks noChangeAspect="1"/>
          </p:cNvPicPr>
          <p:nvPr/>
        </p:nvPicPr>
        <p:blipFill rotWithShape="1">
          <a:blip r:embed="rId123"/>
          <a:stretch/>
        </p:blipFill>
        <p:spPr bwMode="auto">
          <a:xfrm>
            <a:off x="9655625" y="5592034"/>
            <a:ext cx="304800" cy="304800"/>
          </a:xfrm>
          <a:prstGeom prst="rect">
            <a:avLst/>
          </a:prstGeom>
        </p:spPr>
      </p:pic>
      <p:pic>
        <p:nvPicPr>
          <p:cNvPr id="1992453226" name="Рисунок 1441"/>
          <p:cNvPicPr>
            <a:picLocks noChangeAspect="1"/>
          </p:cNvPicPr>
          <p:nvPr/>
        </p:nvPicPr>
        <p:blipFill rotWithShape="1">
          <a:blip r:embed="rId124"/>
          <a:stretch/>
        </p:blipFill>
        <p:spPr bwMode="auto">
          <a:xfrm>
            <a:off x="10490314" y="5592034"/>
            <a:ext cx="304800" cy="304800"/>
          </a:xfrm>
          <a:prstGeom prst="rect">
            <a:avLst/>
          </a:prstGeom>
        </p:spPr>
      </p:pic>
      <p:pic>
        <p:nvPicPr>
          <p:cNvPr id="1146953666" name="Рисунок 1442"/>
          <p:cNvPicPr>
            <a:picLocks noChangeAspect="1"/>
          </p:cNvPicPr>
          <p:nvPr/>
        </p:nvPicPr>
        <p:blipFill rotWithShape="1">
          <a:blip r:embed="rId125"/>
          <a:stretch/>
        </p:blipFill>
        <p:spPr bwMode="auto">
          <a:xfrm>
            <a:off x="10072973" y="5592034"/>
            <a:ext cx="304800" cy="304800"/>
          </a:xfrm>
          <a:prstGeom prst="rect">
            <a:avLst/>
          </a:prstGeom>
        </p:spPr>
      </p:pic>
      <p:pic>
        <p:nvPicPr>
          <p:cNvPr id="1776473754" name="Рисунок 1443"/>
          <p:cNvPicPr>
            <a:picLocks noChangeAspect="1"/>
          </p:cNvPicPr>
          <p:nvPr/>
        </p:nvPicPr>
        <p:blipFill rotWithShape="1">
          <a:blip r:embed="rId126"/>
          <a:stretch/>
        </p:blipFill>
        <p:spPr bwMode="auto">
          <a:xfrm>
            <a:off x="7045548" y="4702770"/>
            <a:ext cx="304800" cy="304800"/>
          </a:xfrm>
          <a:prstGeom prst="rect">
            <a:avLst/>
          </a:prstGeom>
        </p:spPr>
      </p:pic>
      <p:pic>
        <p:nvPicPr>
          <p:cNvPr id="615040185" name="Рисунок 1444"/>
          <p:cNvPicPr>
            <a:picLocks noChangeAspect="1"/>
          </p:cNvPicPr>
          <p:nvPr/>
        </p:nvPicPr>
        <p:blipFill rotWithShape="1">
          <a:blip r:embed="rId127"/>
          <a:stretch/>
        </p:blipFill>
        <p:spPr bwMode="auto">
          <a:xfrm>
            <a:off x="2501556" y="5160646"/>
            <a:ext cx="304800" cy="304800"/>
          </a:xfrm>
          <a:prstGeom prst="rect">
            <a:avLst/>
          </a:prstGeom>
        </p:spPr>
      </p:pic>
      <p:pic>
        <p:nvPicPr>
          <p:cNvPr id="811939957" name="Рисунок 1445"/>
          <p:cNvPicPr>
            <a:picLocks noChangeAspect="1"/>
          </p:cNvPicPr>
          <p:nvPr/>
        </p:nvPicPr>
        <p:blipFill rotWithShape="1">
          <a:blip r:embed="rId128"/>
          <a:stretch/>
        </p:blipFill>
        <p:spPr bwMode="auto">
          <a:xfrm>
            <a:off x="2102465" y="5160646"/>
            <a:ext cx="304800" cy="304800"/>
          </a:xfrm>
          <a:prstGeom prst="rect">
            <a:avLst/>
          </a:prstGeom>
        </p:spPr>
      </p:pic>
      <p:pic>
        <p:nvPicPr>
          <p:cNvPr id="1071593047" name="Рисунок 1446"/>
          <p:cNvPicPr>
            <a:picLocks noChangeAspect="1"/>
          </p:cNvPicPr>
          <p:nvPr/>
        </p:nvPicPr>
        <p:blipFill rotWithShape="1">
          <a:blip r:embed="rId129"/>
          <a:stretch/>
        </p:blipFill>
        <p:spPr bwMode="auto">
          <a:xfrm>
            <a:off x="1703374" y="5160646"/>
            <a:ext cx="304800" cy="304800"/>
          </a:xfrm>
          <a:prstGeom prst="rect">
            <a:avLst/>
          </a:prstGeom>
        </p:spPr>
      </p:pic>
      <p:pic>
        <p:nvPicPr>
          <p:cNvPr id="1823857760" name="Рисунок 1447"/>
          <p:cNvPicPr>
            <a:picLocks noChangeAspect="1"/>
          </p:cNvPicPr>
          <p:nvPr/>
        </p:nvPicPr>
        <p:blipFill rotWithShape="1">
          <a:blip r:embed="rId130"/>
          <a:stretch/>
        </p:blipFill>
        <p:spPr bwMode="auto">
          <a:xfrm>
            <a:off x="9238276" y="5592034"/>
            <a:ext cx="304800" cy="304800"/>
          </a:xfrm>
          <a:prstGeom prst="rect">
            <a:avLst/>
          </a:prstGeom>
        </p:spPr>
      </p:pic>
      <p:pic>
        <p:nvPicPr>
          <p:cNvPr id="1347039283" name="Рисунок 1449"/>
          <p:cNvPicPr>
            <a:picLocks noChangeAspect="1"/>
          </p:cNvPicPr>
          <p:nvPr/>
        </p:nvPicPr>
        <p:blipFill rotWithShape="1">
          <a:blip r:embed="rId131"/>
          <a:stretch/>
        </p:blipFill>
        <p:spPr bwMode="auto">
          <a:xfrm>
            <a:off x="8820927" y="5592034"/>
            <a:ext cx="304800" cy="304800"/>
          </a:xfrm>
          <a:prstGeom prst="rect">
            <a:avLst/>
          </a:prstGeom>
        </p:spPr>
      </p:pic>
      <p:pic>
        <p:nvPicPr>
          <p:cNvPr id="977510426" name="Рисунок 1451"/>
          <p:cNvPicPr>
            <a:picLocks noChangeAspect="1"/>
          </p:cNvPicPr>
          <p:nvPr/>
        </p:nvPicPr>
        <p:blipFill rotWithShape="1">
          <a:blip r:embed="rId132"/>
          <a:stretch/>
        </p:blipFill>
        <p:spPr bwMode="auto">
          <a:xfrm>
            <a:off x="8403578" y="5592034"/>
            <a:ext cx="304800" cy="304800"/>
          </a:xfrm>
          <a:prstGeom prst="rect">
            <a:avLst/>
          </a:prstGeom>
        </p:spPr>
      </p:pic>
      <p:pic>
        <p:nvPicPr>
          <p:cNvPr id="1007405763" name="Рисунок 1453"/>
          <p:cNvPicPr>
            <a:picLocks noChangeAspect="1"/>
          </p:cNvPicPr>
          <p:nvPr/>
        </p:nvPicPr>
        <p:blipFill rotWithShape="1">
          <a:blip r:embed="rId133"/>
          <a:stretch/>
        </p:blipFill>
        <p:spPr bwMode="auto">
          <a:xfrm>
            <a:off x="7986229" y="5592034"/>
            <a:ext cx="304800" cy="304800"/>
          </a:xfrm>
          <a:prstGeom prst="rect">
            <a:avLst/>
          </a:prstGeom>
        </p:spPr>
      </p:pic>
      <p:pic>
        <p:nvPicPr>
          <p:cNvPr id="1177287914" name="Рисунок 1455"/>
          <p:cNvPicPr>
            <a:picLocks noChangeAspect="1"/>
          </p:cNvPicPr>
          <p:nvPr/>
        </p:nvPicPr>
        <p:blipFill rotWithShape="1">
          <a:blip r:embed="rId134"/>
          <a:stretch/>
        </p:blipFill>
        <p:spPr bwMode="auto">
          <a:xfrm>
            <a:off x="7568880" y="5592034"/>
            <a:ext cx="304800" cy="304800"/>
          </a:xfrm>
          <a:prstGeom prst="rect">
            <a:avLst/>
          </a:prstGeom>
        </p:spPr>
      </p:pic>
      <p:pic>
        <p:nvPicPr>
          <p:cNvPr id="689135266" name="Рисунок 1457"/>
          <p:cNvPicPr>
            <a:picLocks noChangeAspect="1"/>
          </p:cNvPicPr>
          <p:nvPr/>
        </p:nvPicPr>
        <p:blipFill rotWithShape="1">
          <a:blip r:embed="rId135"/>
          <a:stretch/>
        </p:blipFill>
        <p:spPr bwMode="auto">
          <a:xfrm>
            <a:off x="7151531" y="5592034"/>
            <a:ext cx="304800" cy="304800"/>
          </a:xfrm>
          <a:prstGeom prst="rect">
            <a:avLst/>
          </a:prstGeom>
        </p:spPr>
      </p:pic>
      <p:pic>
        <p:nvPicPr>
          <p:cNvPr id="1722709680" name="Рисунок 1459"/>
          <p:cNvPicPr>
            <a:picLocks noChangeAspect="1"/>
          </p:cNvPicPr>
          <p:nvPr/>
        </p:nvPicPr>
        <p:blipFill rotWithShape="1">
          <a:blip r:embed="rId136"/>
          <a:stretch/>
        </p:blipFill>
        <p:spPr bwMode="auto">
          <a:xfrm>
            <a:off x="6734182" y="5592034"/>
            <a:ext cx="304800" cy="304800"/>
          </a:xfrm>
          <a:prstGeom prst="rect">
            <a:avLst/>
          </a:prstGeom>
        </p:spPr>
      </p:pic>
      <p:pic>
        <p:nvPicPr>
          <p:cNvPr id="1023638002" name="Рисунок 1461"/>
          <p:cNvPicPr>
            <a:picLocks noChangeAspect="1"/>
          </p:cNvPicPr>
          <p:nvPr/>
        </p:nvPicPr>
        <p:blipFill rotWithShape="1">
          <a:blip r:embed="rId137"/>
          <a:stretch/>
        </p:blipFill>
        <p:spPr bwMode="auto">
          <a:xfrm>
            <a:off x="2900647" y="5160646"/>
            <a:ext cx="304800" cy="304800"/>
          </a:xfrm>
          <a:prstGeom prst="rect">
            <a:avLst/>
          </a:prstGeom>
        </p:spPr>
      </p:pic>
      <p:pic>
        <p:nvPicPr>
          <p:cNvPr id="972431812" name="Рисунок 1463"/>
          <p:cNvPicPr>
            <a:picLocks noChangeAspect="1"/>
          </p:cNvPicPr>
          <p:nvPr/>
        </p:nvPicPr>
        <p:blipFill rotWithShape="1">
          <a:blip r:embed="rId138"/>
          <a:stretch/>
        </p:blipFill>
        <p:spPr bwMode="auto">
          <a:xfrm>
            <a:off x="6316833" y="5592034"/>
            <a:ext cx="304800" cy="304800"/>
          </a:xfrm>
          <a:prstGeom prst="rect">
            <a:avLst/>
          </a:prstGeom>
        </p:spPr>
      </p:pic>
      <p:pic>
        <p:nvPicPr>
          <p:cNvPr id="349603346" name="Рисунок 1465"/>
          <p:cNvPicPr>
            <a:picLocks noChangeAspect="1"/>
          </p:cNvPicPr>
          <p:nvPr/>
        </p:nvPicPr>
        <p:blipFill rotWithShape="1">
          <a:blip r:embed="rId139"/>
          <a:stretch/>
        </p:blipFill>
        <p:spPr bwMode="auto">
          <a:xfrm>
            <a:off x="5899484" y="5592034"/>
            <a:ext cx="304800" cy="304800"/>
          </a:xfrm>
          <a:prstGeom prst="rect">
            <a:avLst/>
          </a:prstGeom>
        </p:spPr>
      </p:pic>
      <p:pic>
        <p:nvPicPr>
          <p:cNvPr id="1727495232" name="Рисунок 1467"/>
          <p:cNvPicPr>
            <a:picLocks noChangeAspect="1"/>
          </p:cNvPicPr>
          <p:nvPr/>
        </p:nvPicPr>
        <p:blipFill rotWithShape="1">
          <a:blip r:embed="rId140"/>
          <a:stretch/>
        </p:blipFill>
        <p:spPr bwMode="auto">
          <a:xfrm>
            <a:off x="5482135" y="5592034"/>
            <a:ext cx="304800" cy="304800"/>
          </a:xfrm>
          <a:prstGeom prst="rect">
            <a:avLst/>
          </a:prstGeom>
        </p:spPr>
      </p:pic>
      <p:pic>
        <p:nvPicPr>
          <p:cNvPr id="615513202" name="Рисунок 1469"/>
          <p:cNvPicPr>
            <a:picLocks noChangeAspect="1"/>
          </p:cNvPicPr>
          <p:nvPr/>
        </p:nvPicPr>
        <p:blipFill rotWithShape="1">
          <a:blip r:embed="rId141"/>
          <a:stretch/>
        </p:blipFill>
        <p:spPr bwMode="auto">
          <a:xfrm>
            <a:off x="5064786" y="5592034"/>
            <a:ext cx="304800" cy="304800"/>
          </a:xfrm>
          <a:prstGeom prst="rect">
            <a:avLst/>
          </a:prstGeom>
        </p:spPr>
      </p:pic>
      <p:pic>
        <p:nvPicPr>
          <p:cNvPr id="1278789367" name="Рисунок 1471"/>
          <p:cNvPicPr>
            <a:picLocks noChangeAspect="1"/>
          </p:cNvPicPr>
          <p:nvPr/>
        </p:nvPicPr>
        <p:blipFill rotWithShape="1">
          <a:blip r:embed="rId142"/>
          <a:stretch/>
        </p:blipFill>
        <p:spPr bwMode="auto">
          <a:xfrm>
            <a:off x="4647437" y="5592034"/>
            <a:ext cx="304800" cy="304800"/>
          </a:xfrm>
          <a:prstGeom prst="rect">
            <a:avLst/>
          </a:prstGeom>
        </p:spPr>
      </p:pic>
      <p:pic>
        <p:nvPicPr>
          <p:cNvPr id="2106134309" name="Рисунок 1473"/>
          <p:cNvPicPr>
            <a:picLocks noChangeAspect="1"/>
          </p:cNvPicPr>
          <p:nvPr/>
        </p:nvPicPr>
        <p:blipFill rotWithShape="1">
          <a:blip r:embed="rId143"/>
          <a:stretch/>
        </p:blipFill>
        <p:spPr bwMode="auto">
          <a:xfrm>
            <a:off x="4230088" y="5592034"/>
            <a:ext cx="304800" cy="304800"/>
          </a:xfrm>
          <a:prstGeom prst="rect">
            <a:avLst/>
          </a:prstGeom>
        </p:spPr>
      </p:pic>
      <p:pic>
        <p:nvPicPr>
          <p:cNvPr id="184579792" name="Рисунок 1475"/>
          <p:cNvPicPr>
            <a:picLocks noChangeAspect="1"/>
          </p:cNvPicPr>
          <p:nvPr/>
        </p:nvPicPr>
        <p:blipFill rotWithShape="1">
          <a:blip r:embed="rId144"/>
          <a:stretch/>
        </p:blipFill>
        <p:spPr bwMode="auto">
          <a:xfrm>
            <a:off x="3812739" y="5592034"/>
            <a:ext cx="304800" cy="304800"/>
          </a:xfrm>
          <a:prstGeom prst="rect">
            <a:avLst/>
          </a:prstGeom>
        </p:spPr>
      </p:pic>
      <p:pic>
        <p:nvPicPr>
          <p:cNvPr id="234944982" name="Рисунок 1477"/>
          <p:cNvPicPr>
            <a:picLocks noChangeAspect="1"/>
          </p:cNvPicPr>
          <p:nvPr/>
        </p:nvPicPr>
        <p:blipFill rotWithShape="1">
          <a:blip r:embed="rId145"/>
          <a:stretch/>
        </p:blipFill>
        <p:spPr bwMode="auto">
          <a:xfrm>
            <a:off x="3395390" y="5592034"/>
            <a:ext cx="304800" cy="304800"/>
          </a:xfrm>
          <a:prstGeom prst="rect">
            <a:avLst/>
          </a:prstGeom>
        </p:spPr>
      </p:pic>
      <p:pic>
        <p:nvPicPr>
          <p:cNvPr id="1494041285" name="Рисунок 1480"/>
          <p:cNvPicPr>
            <a:picLocks noChangeAspect="1"/>
          </p:cNvPicPr>
          <p:nvPr/>
        </p:nvPicPr>
        <p:blipFill rotWithShape="1">
          <a:blip r:embed="rId146"/>
          <a:stretch/>
        </p:blipFill>
        <p:spPr bwMode="auto">
          <a:xfrm>
            <a:off x="2978041" y="5592034"/>
            <a:ext cx="304800" cy="304800"/>
          </a:xfrm>
          <a:prstGeom prst="rect">
            <a:avLst/>
          </a:prstGeom>
        </p:spPr>
      </p:pic>
      <p:pic>
        <p:nvPicPr>
          <p:cNvPr id="46769783" name="Рисунок 1481"/>
          <p:cNvPicPr>
            <a:picLocks noChangeAspect="1"/>
          </p:cNvPicPr>
          <p:nvPr/>
        </p:nvPicPr>
        <p:blipFill rotWithShape="1">
          <a:blip r:embed="rId147"/>
          <a:stretch/>
        </p:blipFill>
        <p:spPr bwMode="auto">
          <a:xfrm>
            <a:off x="2560692" y="5592034"/>
            <a:ext cx="304800" cy="304800"/>
          </a:xfrm>
          <a:prstGeom prst="rect">
            <a:avLst/>
          </a:prstGeom>
        </p:spPr>
      </p:pic>
      <p:pic>
        <p:nvPicPr>
          <p:cNvPr id="74902864" name="Рисунок 1482"/>
          <p:cNvPicPr>
            <a:picLocks noChangeAspect="1"/>
          </p:cNvPicPr>
          <p:nvPr/>
        </p:nvPicPr>
        <p:blipFill rotWithShape="1">
          <a:blip r:embed="rId148"/>
          <a:stretch/>
        </p:blipFill>
        <p:spPr bwMode="auto">
          <a:xfrm>
            <a:off x="2143343" y="5592034"/>
            <a:ext cx="304800" cy="304800"/>
          </a:xfrm>
          <a:prstGeom prst="rect">
            <a:avLst/>
          </a:prstGeom>
        </p:spPr>
      </p:pic>
      <p:pic>
        <p:nvPicPr>
          <p:cNvPr id="806358454" name="Рисунок 1483"/>
          <p:cNvPicPr>
            <a:picLocks noChangeAspect="1"/>
          </p:cNvPicPr>
          <p:nvPr/>
        </p:nvPicPr>
        <p:blipFill rotWithShape="1">
          <a:blip r:embed="rId149"/>
          <a:stretch/>
        </p:blipFill>
        <p:spPr bwMode="auto">
          <a:xfrm>
            <a:off x="1725994" y="5592034"/>
            <a:ext cx="304800" cy="304800"/>
          </a:xfrm>
          <a:prstGeom prst="rect">
            <a:avLst/>
          </a:prstGeom>
        </p:spPr>
      </p:pic>
      <p:pic>
        <p:nvPicPr>
          <p:cNvPr id="1921232989" name="Рисунок 1484"/>
          <p:cNvPicPr>
            <a:picLocks noChangeAspect="1"/>
          </p:cNvPicPr>
          <p:nvPr/>
        </p:nvPicPr>
        <p:blipFill rotWithShape="1">
          <a:blip r:embed="rId150"/>
          <a:stretch/>
        </p:blipFill>
        <p:spPr bwMode="auto">
          <a:xfrm>
            <a:off x="1308645" y="5592034"/>
            <a:ext cx="304800" cy="304800"/>
          </a:xfrm>
          <a:prstGeom prst="rect">
            <a:avLst/>
          </a:prstGeom>
        </p:spPr>
      </p:pic>
      <p:pic>
        <p:nvPicPr>
          <p:cNvPr id="68957557" name="Рисунок 1485"/>
          <p:cNvPicPr>
            <a:picLocks noChangeAspect="1"/>
          </p:cNvPicPr>
          <p:nvPr/>
        </p:nvPicPr>
        <p:blipFill rotWithShape="1">
          <a:blip r:embed="rId151"/>
          <a:stretch/>
        </p:blipFill>
        <p:spPr bwMode="auto">
          <a:xfrm>
            <a:off x="1304283" y="5160646"/>
            <a:ext cx="304800" cy="304800"/>
          </a:xfrm>
          <a:prstGeom prst="rect">
            <a:avLst/>
          </a:prstGeom>
        </p:spPr>
      </p:pic>
      <p:pic>
        <p:nvPicPr>
          <p:cNvPr id="441166810" name="Рисунок 1486"/>
          <p:cNvPicPr>
            <a:picLocks noChangeAspect="1"/>
          </p:cNvPicPr>
          <p:nvPr/>
        </p:nvPicPr>
        <p:blipFill rotWithShape="1">
          <a:blip r:embed="rId152"/>
          <a:stretch/>
        </p:blipFill>
        <p:spPr bwMode="auto">
          <a:xfrm>
            <a:off x="10483366" y="5160646"/>
            <a:ext cx="304800" cy="304800"/>
          </a:xfrm>
          <a:prstGeom prst="rect">
            <a:avLst/>
          </a:prstGeom>
        </p:spPr>
      </p:pic>
      <p:pic>
        <p:nvPicPr>
          <p:cNvPr id="1616573470" name="Рисунок 1487"/>
          <p:cNvPicPr>
            <a:picLocks noChangeAspect="1"/>
          </p:cNvPicPr>
          <p:nvPr/>
        </p:nvPicPr>
        <p:blipFill rotWithShape="1">
          <a:blip r:embed="rId153"/>
          <a:stretch/>
        </p:blipFill>
        <p:spPr bwMode="auto">
          <a:xfrm>
            <a:off x="10084285" y="5160646"/>
            <a:ext cx="304800" cy="304800"/>
          </a:xfrm>
          <a:prstGeom prst="rect">
            <a:avLst/>
          </a:prstGeom>
        </p:spPr>
      </p:pic>
      <p:pic>
        <p:nvPicPr>
          <p:cNvPr id="1819607559" name="Рисунок 1488"/>
          <p:cNvPicPr>
            <a:picLocks noChangeAspect="1"/>
          </p:cNvPicPr>
          <p:nvPr/>
        </p:nvPicPr>
        <p:blipFill rotWithShape="1">
          <a:blip r:embed="rId154"/>
          <a:stretch/>
        </p:blipFill>
        <p:spPr bwMode="auto">
          <a:xfrm>
            <a:off x="9685194" y="5160646"/>
            <a:ext cx="304800" cy="304800"/>
          </a:xfrm>
          <a:prstGeom prst="rect">
            <a:avLst/>
          </a:prstGeom>
        </p:spPr>
      </p:pic>
      <p:pic>
        <p:nvPicPr>
          <p:cNvPr id="840657934" name="Рисунок 1489"/>
          <p:cNvPicPr>
            <a:picLocks noChangeAspect="1"/>
          </p:cNvPicPr>
          <p:nvPr/>
        </p:nvPicPr>
        <p:blipFill rotWithShape="1">
          <a:blip r:embed="rId155"/>
          <a:stretch/>
        </p:blipFill>
        <p:spPr bwMode="auto">
          <a:xfrm>
            <a:off x="9286103" y="5160646"/>
            <a:ext cx="304800" cy="304800"/>
          </a:xfrm>
          <a:prstGeom prst="rect">
            <a:avLst/>
          </a:prstGeom>
        </p:spPr>
      </p:pic>
      <p:pic>
        <p:nvPicPr>
          <p:cNvPr id="2100794502" name="Рисунок 1490"/>
          <p:cNvPicPr>
            <a:picLocks noChangeAspect="1"/>
          </p:cNvPicPr>
          <p:nvPr/>
        </p:nvPicPr>
        <p:blipFill rotWithShape="1">
          <a:blip r:embed="rId156"/>
          <a:stretch/>
        </p:blipFill>
        <p:spPr bwMode="auto">
          <a:xfrm>
            <a:off x="8887012" y="5160646"/>
            <a:ext cx="304800" cy="304800"/>
          </a:xfrm>
          <a:prstGeom prst="rect">
            <a:avLst/>
          </a:prstGeom>
        </p:spPr>
      </p:pic>
      <p:pic>
        <p:nvPicPr>
          <p:cNvPr id="151896413" name="Рисунок 1491"/>
          <p:cNvPicPr>
            <a:picLocks noChangeAspect="1"/>
          </p:cNvPicPr>
          <p:nvPr/>
        </p:nvPicPr>
        <p:blipFill rotWithShape="1">
          <a:blip r:embed="rId157"/>
          <a:stretch/>
        </p:blipFill>
        <p:spPr bwMode="auto">
          <a:xfrm>
            <a:off x="8487921" y="5160646"/>
            <a:ext cx="304800" cy="304800"/>
          </a:xfrm>
          <a:prstGeom prst="rect">
            <a:avLst/>
          </a:prstGeom>
        </p:spPr>
      </p:pic>
      <p:pic>
        <p:nvPicPr>
          <p:cNvPr id="304017703" name="Рисунок 1492"/>
          <p:cNvPicPr>
            <a:picLocks noChangeAspect="1"/>
          </p:cNvPicPr>
          <p:nvPr/>
        </p:nvPicPr>
        <p:blipFill rotWithShape="1">
          <a:blip r:embed="rId158"/>
          <a:stretch/>
        </p:blipFill>
        <p:spPr bwMode="auto">
          <a:xfrm>
            <a:off x="8088830" y="5160646"/>
            <a:ext cx="304800" cy="304800"/>
          </a:xfrm>
          <a:prstGeom prst="rect">
            <a:avLst/>
          </a:prstGeom>
        </p:spPr>
      </p:pic>
      <p:pic>
        <p:nvPicPr>
          <p:cNvPr id="1418030243" name="Рисунок 1493"/>
          <p:cNvPicPr>
            <a:picLocks noChangeAspect="1"/>
          </p:cNvPicPr>
          <p:nvPr/>
        </p:nvPicPr>
        <p:blipFill rotWithShape="1">
          <a:blip r:embed="rId159"/>
          <a:stretch/>
        </p:blipFill>
        <p:spPr bwMode="auto">
          <a:xfrm>
            <a:off x="7689739" y="5160646"/>
            <a:ext cx="304800" cy="304800"/>
          </a:xfrm>
          <a:prstGeom prst="rect">
            <a:avLst/>
          </a:prstGeom>
        </p:spPr>
      </p:pic>
      <p:pic>
        <p:nvPicPr>
          <p:cNvPr id="1976914128" name="Рисунок 1494"/>
          <p:cNvPicPr>
            <a:picLocks noChangeAspect="1"/>
          </p:cNvPicPr>
          <p:nvPr/>
        </p:nvPicPr>
        <p:blipFill rotWithShape="1">
          <a:blip r:embed="rId160"/>
          <a:stretch/>
        </p:blipFill>
        <p:spPr bwMode="auto">
          <a:xfrm>
            <a:off x="7290648" y="5160646"/>
            <a:ext cx="304800" cy="304800"/>
          </a:xfrm>
          <a:prstGeom prst="rect">
            <a:avLst/>
          </a:prstGeom>
        </p:spPr>
      </p:pic>
      <p:pic>
        <p:nvPicPr>
          <p:cNvPr id="1771133627" name="Рисунок 1495"/>
          <p:cNvPicPr>
            <a:picLocks noChangeAspect="1"/>
          </p:cNvPicPr>
          <p:nvPr/>
        </p:nvPicPr>
        <p:blipFill rotWithShape="1">
          <a:blip r:embed="rId161"/>
          <a:stretch/>
        </p:blipFill>
        <p:spPr bwMode="auto">
          <a:xfrm>
            <a:off x="6891557" y="5160646"/>
            <a:ext cx="304800" cy="304800"/>
          </a:xfrm>
          <a:prstGeom prst="rect">
            <a:avLst/>
          </a:prstGeom>
        </p:spPr>
      </p:pic>
      <p:pic>
        <p:nvPicPr>
          <p:cNvPr id="1211283211" name="Рисунок 1496"/>
          <p:cNvPicPr>
            <a:picLocks noChangeAspect="1"/>
          </p:cNvPicPr>
          <p:nvPr/>
        </p:nvPicPr>
        <p:blipFill rotWithShape="1">
          <a:blip r:embed="rId162"/>
          <a:stretch/>
        </p:blipFill>
        <p:spPr bwMode="auto">
          <a:xfrm>
            <a:off x="6492466" y="5160646"/>
            <a:ext cx="304800" cy="304800"/>
          </a:xfrm>
          <a:prstGeom prst="rect">
            <a:avLst/>
          </a:prstGeom>
        </p:spPr>
      </p:pic>
      <p:pic>
        <p:nvPicPr>
          <p:cNvPr id="1313458826" name="Рисунок 1497"/>
          <p:cNvPicPr>
            <a:picLocks noChangeAspect="1"/>
          </p:cNvPicPr>
          <p:nvPr/>
        </p:nvPicPr>
        <p:blipFill rotWithShape="1">
          <a:blip r:embed="rId163"/>
          <a:stretch/>
        </p:blipFill>
        <p:spPr bwMode="auto">
          <a:xfrm>
            <a:off x="6093375" y="5160646"/>
            <a:ext cx="304800" cy="304800"/>
          </a:xfrm>
          <a:prstGeom prst="rect">
            <a:avLst/>
          </a:prstGeom>
        </p:spPr>
      </p:pic>
      <p:pic>
        <p:nvPicPr>
          <p:cNvPr id="1912551569" name="Рисунок 1498"/>
          <p:cNvPicPr>
            <a:picLocks noChangeAspect="1"/>
          </p:cNvPicPr>
          <p:nvPr/>
        </p:nvPicPr>
        <p:blipFill rotWithShape="1">
          <a:blip r:embed="rId164"/>
          <a:stretch/>
        </p:blipFill>
        <p:spPr bwMode="auto">
          <a:xfrm>
            <a:off x="5694284" y="5160646"/>
            <a:ext cx="304800" cy="304800"/>
          </a:xfrm>
          <a:prstGeom prst="rect">
            <a:avLst/>
          </a:prstGeom>
        </p:spPr>
      </p:pic>
      <p:pic>
        <p:nvPicPr>
          <p:cNvPr id="70668180" name="Рисунок 1499"/>
          <p:cNvPicPr>
            <a:picLocks noChangeAspect="1"/>
          </p:cNvPicPr>
          <p:nvPr/>
        </p:nvPicPr>
        <p:blipFill rotWithShape="1">
          <a:blip r:embed="rId165"/>
          <a:stretch/>
        </p:blipFill>
        <p:spPr bwMode="auto">
          <a:xfrm>
            <a:off x="5295193" y="5160646"/>
            <a:ext cx="304800" cy="304800"/>
          </a:xfrm>
          <a:prstGeom prst="rect">
            <a:avLst/>
          </a:prstGeom>
        </p:spPr>
      </p:pic>
      <p:pic>
        <p:nvPicPr>
          <p:cNvPr id="957195114" name="Рисунок 1500"/>
          <p:cNvPicPr>
            <a:picLocks noChangeAspect="1"/>
          </p:cNvPicPr>
          <p:nvPr/>
        </p:nvPicPr>
        <p:blipFill rotWithShape="1">
          <a:blip r:embed="rId166"/>
          <a:stretch/>
        </p:blipFill>
        <p:spPr bwMode="auto">
          <a:xfrm>
            <a:off x="4896102" y="5160646"/>
            <a:ext cx="304800" cy="304800"/>
          </a:xfrm>
          <a:prstGeom prst="rect">
            <a:avLst/>
          </a:prstGeom>
        </p:spPr>
      </p:pic>
      <p:pic>
        <p:nvPicPr>
          <p:cNvPr id="893648518" name="Рисунок 1501"/>
          <p:cNvPicPr>
            <a:picLocks noChangeAspect="1"/>
          </p:cNvPicPr>
          <p:nvPr/>
        </p:nvPicPr>
        <p:blipFill rotWithShape="1">
          <a:blip r:embed="rId167"/>
          <a:stretch/>
        </p:blipFill>
        <p:spPr bwMode="auto">
          <a:xfrm>
            <a:off x="4497011" y="5160646"/>
            <a:ext cx="304800" cy="304800"/>
          </a:xfrm>
          <a:prstGeom prst="rect">
            <a:avLst/>
          </a:prstGeom>
        </p:spPr>
      </p:pic>
      <p:pic>
        <p:nvPicPr>
          <p:cNvPr id="789143314" name="Рисунок 1502"/>
          <p:cNvPicPr>
            <a:picLocks noChangeAspect="1"/>
          </p:cNvPicPr>
          <p:nvPr/>
        </p:nvPicPr>
        <p:blipFill rotWithShape="1">
          <a:blip r:embed="rId168"/>
          <a:stretch/>
        </p:blipFill>
        <p:spPr bwMode="auto">
          <a:xfrm>
            <a:off x="4097920" y="5160646"/>
            <a:ext cx="304800" cy="304800"/>
          </a:xfrm>
          <a:prstGeom prst="rect">
            <a:avLst/>
          </a:prstGeom>
        </p:spPr>
      </p:pic>
      <p:pic>
        <p:nvPicPr>
          <p:cNvPr id="699337948" name="Рисунок 1503"/>
          <p:cNvPicPr>
            <a:picLocks noChangeAspect="1"/>
          </p:cNvPicPr>
          <p:nvPr/>
        </p:nvPicPr>
        <p:blipFill rotWithShape="1">
          <a:blip r:embed="rId169"/>
          <a:stretch/>
        </p:blipFill>
        <p:spPr bwMode="auto">
          <a:xfrm>
            <a:off x="3698829" y="5160646"/>
            <a:ext cx="304800" cy="304800"/>
          </a:xfrm>
          <a:prstGeom prst="rect">
            <a:avLst/>
          </a:prstGeom>
        </p:spPr>
      </p:pic>
      <p:pic>
        <p:nvPicPr>
          <p:cNvPr id="1233411437" name="Рисунок 1504"/>
          <p:cNvPicPr>
            <a:picLocks noChangeAspect="1"/>
          </p:cNvPicPr>
          <p:nvPr/>
        </p:nvPicPr>
        <p:blipFill rotWithShape="1">
          <a:blip r:embed="rId170"/>
          <a:stretch/>
        </p:blipFill>
        <p:spPr bwMode="auto">
          <a:xfrm>
            <a:off x="3299738" y="5160646"/>
            <a:ext cx="304800" cy="304800"/>
          </a:xfrm>
          <a:prstGeom prst="rect">
            <a:avLst/>
          </a:prstGeom>
        </p:spPr>
      </p:pic>
      <p:pic>
        <p:nvPicPr>
          <p:cNvPr id="1415332275" name="Рисунок 1505"/>
          <p:cNvPicPr>
            <a:picLocks noChangeAspect="1"/>
          </p:cNvPicPr>
          <p:nvPr/>
        </p:nvPicPr>
        <p:blipFill rotWithShape="1">
          <a:blip r:embed="rId171"/>
          <a:stretch/>
        </p:blipFill>
        <p:spPr bwMode="auto">
          <a:xfrm>
            <a:off x="10490314" y="4702770"/>
            <a:ext cx="304800" cy="304800"/>
          </a:xfrm>
          <a:prstGeom prst="rect">
            <a:avLst/>
          </a:prstGeom>
        </p:spPr>
      </p:pic>
      <p:pic>
        <p:nvPicPr>
          <p:cNvPr id="15275259" name="Рисунок 1506"/>
          <p:cNvPicPr>
            <a:picLocks noChangeAspect="1"/>
          </p:cNvPicPr>
          <p:nvPr/>
        </p:nvPicPr>
        <p:blipFill rotWithShape="1">
          <a:blip r:embed="rId172"/>
          <a:stretch/>
        </p:blipFill>
        <p:spPr bwMode="auto">
          <a:xfrm>
            <a:off x="10107556" y="4702770"/>
            <a:ext cx="304800" cy="304800"/>
          </a:xfrm>
          <a:prstGeom prst="rect">
            <a:avLst/>
          </a:prstGeom>
        </p:spPr>
      </p:pic>
      <p:pic>
        <p:nvPicPr>
          <p:cNvPr id="1614742479" name="Рисунок 1507"/>
          <p:cNvPicPr>
            <a:picLocks noChangeAspect="1"/>
          </p:cNvPicPr>
          <p:nvPr/>
        </p:nvPicPr>
        <p:blipFill rotWithShape="1">
          <a:blip r:embed="rId173"/>
          <a:stretch/>
        </p:blipFill>
        <p:spPr bwMode="auto">
          <a:xfrm>
            <a:off x="9724805" y="4702770"/>
            <a:ext cx="304800" cy="304800"/>
          </a:xfrm>
          <a:prstGeom prst="rect">
            <a:avLst/>
          </a:prstGeom>
        </p:spPr>
      </p:pic>
      <p:pic>
        <p:nvPicPr>
          <p:cNvPr id="1773015080" name="Рисунок 1508"/>
          <p:cNvPicPr>
            <a:picLocks noChangeAspect="1"/>
          </p:cNvPicPr>
          <p:nvPr/>
        </p:nvPicPr>
        <p:blipFill rotWithShape="1">
          <a:blip r:embed="rId174"/>
          <a:stretch/>
        </p:blipFill>
        <p:spPr bwMode="auto">
          <a:xfrm>
            <a:off x="9342054" y="4702770"/>
            <a:ext cx="304800" cy="304800"/>
          </a:xfrm>
          <a:prstGeom prst="rect">
            <a:avLst/>
          </a:prstGeom>
        </p:spPr>
      </p:pic>
      <p:pic>
        <p:nvPicPr>
          <p:cNvPr id="1614840473" name="Рисунок 1509"/>
          <p:cNvPicPr>
            <a:picLocks noChangeAspect="1"/>
          </p:cNvPicPr>
          <p:nvPr/>
        </p:nvPicPr>
        <p:blipFill rotWithShape="1">
          <a:blip r:embed="rId175"/>
          <a:stretch/>
        </p:blipFill>
        <p:spPr bwMode="auto">
          <a:xfrm>
            <a:off x="8959303" y="4702770"/>
            <a:ext cx="304800" cy="304800"/>
          </a:xfrm>
          <a:prstGeom prst="rect">
            <a:avLst/>
          </a:prstGeom>
        </p:spPr>
      </p:pic>
      <p:pic>
        <p:nvPicPr>
          <p:cNvPr id="1237940262" name="Рисунок 1510"/>
          <p:cNvPicPr>
            <a:picLocks noChangeAspect="1"/>
          </p:cNvPicPr>
          <p:nvPr/>
        </p:nvPicPr>
        <p:blipFill rotWithShape="1">
          <a:blip r:embed="rId176"/>
          <a:stretch/>
        </p:blipFill>
        <p:spPr bwMode="auto">
          <a:xfrm>
            <a:off x="8576552" y="4702770"/>
            <a:ext cx="304800" cy="304800"/>
          </a:xfrm>
          <a:prstGeom prst="rect">
            <a:avLst/>
          </a:prstGeom>
        </p:spPr>
      </p:pic>
      <p:pic>
        <p:nvPicPr>
          <p:cNvPr id="1120171256" name="Рисунок 1511"/>
          <p:cNvPicPr>
            <a:picLocks noChangeAspect="1"/>
          </p:cNvPicPr>
          <p:nvPr/>
        </p:nvPicPr>
        <p:blipFill rotWithShape="1">
          <a:blip r:embed="rId177"/>
          <a:stretch/>
        </p:blipFill>
        <p:spPr bwMode="auto">
          <a:xfrm>
            <a:off x="8193801" y="4702770"/>
            <a:ext cx="304800" cy="304800"/>
          </a:xfrm>
          <a:prstGeom prst="rect">
            <a:avLst/>
          </a:prstGeom>
        </p:spPr>
      </p:pic>
      <p:pic>
        <p:nvPicPr>
          <p:cNvPr id="1430803310" name="Рисунок 1512"/>
          <p:cNvPicPr>
            <a:picLocks noChangeAspect="1"/>
          </p:cNvPicPr>
          <p:nvPr/>
        </p:nvPicPr>
        <p:blipFill rotWithShape="1">
          <a:blip r:embed="rId178"/>
          <a:stretch/>
        </p:blipFill>
        <p:spPr bwMode="auto">
          <a:xfrm>
            <a:off x="7811049" y="4702770"/>
            <a:ext cx="304800" cy="304800"/>
          </a:xfrm>
          <a:prstGeom prst="rect">
            <a:avLst/>
          </a:prstGeom>
        </p:spPr>
      </p:pic>
      <p:pic>
        <p:nvPicPr>
          <p:cNvPr id="1345282414" name="Рисунок 1513"/>
          <p:cNvPicPr>
            <a:picLocks noChangeAspect="1"/>
          </p:cNvPicPr>
          <p:nvPr/>
        </p:nvPicPr>
        <p:blipFill rotWithShape="1">
          <a:blip r:embed="rId179"/>
          <a:stretch/>
        </p:blipFill>
        <p:spPr bwMode="auto">
          <a:xfrm>
            <a:off x="7428299" y="4702770"/>
            <a:ext cx="304800" cy="304800"/>
          </a:xfrm>
          <a:prstGeom prst="rect">
            <a:avLst/>
          </a:prstGeom>
        </p:spPr>
      </p:pic>
      <p:pic>
        <p:nvPicPr>
          <p:cNvPr id="1149335367" name="Рисунок 1514"/>
          <p:cNvPicPr>
            <a:picLocks noChangeAspect="1"/>
          </p:cNvPicPr>
          <p:nvPr/>
        </p:nvPicPr>
        <p:blipFill rotWithShape="1">
          <a:blip r:embed="rId180"/>
          <a:stretch/>
        </p:blipFill>
        <p:spPr bwMode="auto">
          <a:xfrm>
            <a:off x="6662797" y="4702770"/>
            <a:ext cx="304800" cy="304800"/>
          </a:xfrm>
          <a:prstGeom prst="rect">
            <a:avLst/>
          </a:prstGeom>
        </p:spPr>
      </p:pic>
      <p:pic>
        <p:nvPicPr>
          <p:cNvPr id="2024740075" name="Рисунок 1515"/>
          <p:cNvPicPr>
            <a:picLocks noChangeAspect="1"/>
          </p:cNvPicPr>
          <p:nvPr/>
        </p:nvPicPr>
        <p:blipFill rotWithShape="1">
          <a:blip r:embed="rId181"/>
          <a:stretch/>
        </p:blipFill>
        <p:spPr bwMode="auto">
          <a:xfrm>
            <a:off x="6280046" y="4702770"/>
            <a:ext cx="304800" cy="304800"/>
          </a:xfrm>
          <a:prstGeom prst="rect">
            <a:avLst/>
          </a:prstGeom>
        </p:spPr>
      </p:pic>
      <p:pic>
        <p:nvPicPr>
          <p:cNvPr id="353835573" name="Рисунок 1516"/>
          <p:cNvPicPr>
            <a:picLocks noChangeAspect="1"/>
          </p:cNvPicPr>
          <p:nvPr/>
        </p:nvPicPr>
        <p:blipFill rotWithShape="1">
          <a:blip r:embed="rId182"/>
          <a:stretch/>
        </p:blipFill>
        <p:spPr bwMode="auto">
          <a:xfrm>
            <a:off x="5897295" y="4702770"/>
            <a:ext cx="304800" cy="304800"/>
          </a:xfrm>
          <a:prstGeom prst="rect">
            <a:avLst/>
          </a:prstGeom>
        </p:spPr>
      </p:pic>
      <p:pic>
        <p:nvPicPr>
          <p:cNvPr id="1102929254" name="Рисунок 1517"/>
          <p:cNvPicPr>
            <a:picLocks noChangeAspect="1"/>
          </p:cNvPicPr>
          <p:nvPr/>
        </p:nvPicPr>
        <p:blipFill rotWithShape="1">
          <a:blip r:embed="rId183"/>
          <a:stretch/>
        </p:blipFill>
        <p:spPr bwMode="auto">
          <a:xfrm>
            <a:off x="5514544" y="4702770"/>
            <a:ext cx="304800" cy="304800"/>
          </a:xfrm>
          <a:prstGeom prst="rect">
            <a:avLst/>
          </a:prstGeom>
        </p:spPr>
      </p:pic>
      <p:pic>
        <p:nvPicPr>
          <p:cNvPr id="1584022068" name="Рисунок 1518"/>
          <p:cNvPicPr>
            <a:picLocks noChangeAspect="1"/>
          </p:cNvPicPr>
          <p:nvPr/>
        </p:nvPicPr>
        <p:blipFill rotWithShape="1">
          <a:blip r:embed="rId184"/>
          <a:stretch/>
        </p:blipFill>
        <p:spPr bwMode="auto">
          <a:xfrm>
            <a:off x="5131793" y="4702770"/>
            <a:ext cx="304800" cy="304800"/>
          </a:xfrm>
          <a:prstGeom prst="rect">
            <a:avLst/>
          </a:prstGeom>
        </p:spPr>
      </p:pic>
      <p:pic>
        <p:nvPicPr>
          <p:cNvPr id="1683615477" name="Рисунок 1519"/>
          <p:cNvPicPr>
            <a:picLocks noChangeAspect="1"/>
          </p:cNvPicPr>
          <p:nvPr/>
        </p:nvPicPr>
        <p:blipFill rotWithShape="1">
          <a:blip r:embed="rId185"/>
          <a:stretch/>
        </p:blipFill>
        <p:spPr bwMode="auto">
          <a:xfrm>
            <a:off x="4749042" y="4702770"/>
            <a:ext cx="304800" cy="304800"/>
          </a:xfrm>
          <a:prstGeom prst="rect">
            <a:avLst/>
          </a:prstGeom>
        </p:spPr>
      </p:pic>
      <p:pic>
        <p:nvPicPr>
          <p:cNvPr id="116329847" name="Рисунок 1520"/>
          <p:cNvPicPr>
            <a:picLocks noChangeAspect="1"/>
          </p:cNvPicPr>
          <p:nvPr/>
        </p:nvPicPr>
        <p:blipFill rotWithShape="1">
          <a:blip r:embed="rId186"/>
          <a:stretch/>
        </p:blipFill>
        <p:spPr bwMode="auto">
          <a:xfrm>
            <a:off x="4366291" y="4702770"/>
            <a:ext cx="304800" cy="304800"/>
          </a:xfrm>
          <a:prstGeom prst="rect">
            <a:avLst/>
          </a:prstGeom>
        </p:spPr>
      </p:pic>
      <p:pic>
        <p:nvPicPr>
          <p:cNvPr id="472422804" name="Рисунок 1521"/>
          <p:cNvPicPr>
            <a:picLocks noChangeAspect="1"/>
          </p:cNvPicPr>
          <p:nvPr/>
        </p:nvPicPr>
        <p:blipFill rotWithShape="1">
          <a:blip r:embed="rId187"/>
          <a:stretch/>
        </p:blipFill>
        <p:spPr bwMode="auto">
          <a:xfrm>
            <a:off x="3983540" y="4702770"/>
            <a:ext cx="304800" cy="304800"/>
          </a:xfrm>
          <a:prstGeom prst="rect">
            <a:avLst/>
          </a:prstGeom>
        </p:spPr>
      </p:pic>
      <p:pic>
        <p:nvPicPr>
          <p:cNvPr id="1806891131" name="Рисунок 1522"/>
          <p:cNvPicPr>
            <a:picLocks noChangeAspect="1"/>
          </p:cNvPicPr>
          <p:nvPr/>
        </p:nvPicPr>
        <p:blipFill rotWithShape="1">
          <a:blip r:embed="rId188"/>
          <a:stretch/>
        </p:blipFill>
        <p:spPr bwMode="auto">
          <a:xfrm>
            <a:off x="3600789" y="4702770"/>
            <a:ext cx="304800" cy="304800"/>
          </a:xfrm>
          <a:prstGeom prst="rect">
            <a:avLst/>
          </a:prstGeom>
        </p:spPr>
      </p:pic>
      <p:pic>
        <p:nvPicPr>
          <p:cNvPr id="1264065061" name="Рисунок 1523"/>
          <p:cNvPicPr>
            <a:picLocks noChangeAspect="1"/>
          </p:cNvPicPr>
          <p:nvPr/>
        </p:nvPicPr>
        <p:blipFill rotWithShape="1">
          <a:blip r:embed="rId189"/>
          <a:stretch/>
        </p:blipFill>
        <p:spPr bwMode="auto">
          <a:xfrm>
            <a:off x="3218038" y="4702770"/>
            <a:ext cx="304800" cy="304800"/>
          </a:xfrm>
          <a:prstGeom prst="rect">
            <a:avLst/>
          </a:prstGeom>
        </p:spPr>
      </p:pic>
      <p:pic>
        <p:nvPicPr>
          <p:cNvPr id="725250260" name="Рисунок 1524"/>
          <p:cNvPicPr>
            <a:picLocks noChangeAspect="1"/>
          </p:cNvPicPr>
          <p:nvPr/>
        </p:nvPicPr>
        <p:blipFill rotWithShape="1">
          <a:blip r:embed="rId190"/>
          <a:stretch/>
        </p:blipFill>
        <p:spPr bwMode="auto">
          <a:xfrm>
            <a:off x="2835287" y="4702770"/>
            <a:ext cx="304800" cy="304800"/>
          </a:xfrm>
          <a:prstGeom prst="rect">
            <a:avLst/>
          </a:prstGeom>
        </p:spPr>
      </p:pic>
      <p:pic>
        <p:nvPicPr>
          <p:cNvPr id="1761556958" name="Рисунок 1525"/>
          <p:cNvPicPr>
            <a:picLocks noChangeAspect="1"/>
          </p:cNvPicPr>
          <p:nvPr/>
        </p:nvPicPr>
        <p:blipFill rotWithShape="1">
          <a:blip r:embed="rId191"/>
          <a:stretch/>
        </p:blipFill>
        <p:spPr bwMode="auto">
          <a:xfrm>
            <a:off x="2452536" y="4702770"/>
            <a:ext cx="304800" cy="304800"/>
          </a:xfrm>
          <a:prstGeom prst="rect">
            <a:avLst/>
          </a:prstGeom>
        </p:spPr>
      </p:pic>
      <p:pic>
        <p:nvPicPr>
          <p:cNvPr id="559213139" name="Рисунок 1526"/>
          <p:cNvPicPr>
            <a:picLocks noChangeAspect="1"/>
          </p:cNvPicPr>
          <p:nvPr/>
        </p:nvPicPr>
        <p:blipFill rotWithShape="1">
          <a:blip r:embed="rId192"/>
          <a:stretch/>
        </p:blipFill>
        <p:spPr bwMode="auto">
          <a:xfrm>
            <a:off x="2069785" y="4702770"/>
            <a:ext cx="304800" cy="304800"/>
          </a:xfrm>
          <a:prstGeom prst="rect">
            <a:avLst/>
          </a:prstGeom>
        </p:spPr>
      </p:pic>
      <p:pic>
        <p:nvPicPr>
          <p:cNvPr id="2077424217" name="Рисунок 1527"/>
          <p:cNvPicPr>
            <a:picLocks noChangeAspect="1"/>
          </p:cNvPicPr>
          <p:nvPr/>
        </p:nvPicPr>
        <p:blipFill rotWithShape="1">
          <a:blip r:embed="rId193"/>
          <a:stretch/>
        </p:blipFill>
        <p:spPr bwMode="auto">
          <a:xfrm>
            <a:off x="1687034" y="4702770"/>
            <a:ext cx="304800" cy="304800"/>
          </a:xfrm>
          <a:prstGeom prst="rect">
            <a:avLst/>
          </a:prstGeom>
        </p:spPr>
      </p:pic>
      <p:pic>
        <p:nvPicPr>
          <p:cNvPr id="886159759" name="Рисунок 1528"/>
          <p:cNvPicPr>
            <a:picLocks noChangeAspect="1"/>
          </p:cNvPicPr>
          <p:nvPr/>
        </p:nvPicPr>
        <p:blipFill rotWithShape="1">
          <a:blip r:embed="rId194"/>
          <a:stretch/>
        </p:blipFill>
        <p:spPr bwMode="auto">
          <a:xfrm>
            <a:off x="1304283" y="4702770"/>
            <a:ext cx="304800" cy="304800"/>
          </a:xfrm>
          <a:prstGeom prst="rect">
            <a:avLst/>
          </a:prstGeom>
        </p:spPr>
      </p:pic>
      <p:sp>
        <p:nvSpPr>
          <p:cNvPr id="991476634" name="TextBox 1529"/>
          <p:cNvSpPr txBox="1"/>
          <p:nvPr/>
        </p:nvSpPr>
        <p:spPr bwMode="auto">
          <a:xfrm>
            <a:off x="4103014" y="4254729"/>
            <a:ext cx="3920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E4EAE9"/>
                </a:solidFill>
                <a:latin typeface="Montserrat"/>
              </a:rPr>
              <a:t>Мультимедиа</a:t>
            </a:r>
            <a:endParaRPr/>
          </a:p>
        </p:txBody>
      </p:sp>
      <p:sp>
        <p:nvSpPr>
          <p:cNvPr id="2110457228" name="Заголовок 710"/>
          <p:cNvSpPr txBox="1"/>
          <p:nvPr/>
        </p:nvSpPr>
        <p:spPr bwMode="auto">
          <a:xfrm>
            <a:off x="523645" y="395288"/>
            <a:ext cx="6054725" cy="37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/>
              <a:t>ИКОНКИ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204104" name="TextBox 1374"/>
          <p:cNvSpPr txBox="1"/>
          <p:nvPr/>
        </p:nvSpPr>
        <p:spPr bwMode="auto">
          <a:xfrm>
            <a:off x="5022431" y="1255597"/>
            <a:ext cx="2529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E4EAE9"/>
                </a:solidFill>
                <a:latin typeface="Montserrat"/>
              </a:rPr>
              <a:t>Пользователи</a:t>
            </a:r>
            <a:endParaRPr/>
          </a:p>
        </p:txBody>
      </p:sp>
      <p:sp>
        <p:nvSpPr>
          <p:cNvPr id="609378479" name="Номер слайда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33</a:t>
            </a:fld>
            <a:endParaRPr lang="ru-RU"/>
          </a:p>
        </p:txBody>
      </p:sp>
      <p:pic>
        <p:nvPicPr>
          <p:cNvPr id="1834085241" name="Рисунок 4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10572818" y="1649776"/>
            <a:ext cx="304800" cy="304800"/>
          </a:xfrm>
          <a:prstGeom prst="rect">
            <a:avLst/>
          </a:prstGeom>
        </p:spPr>
      </p:pic>
      <p:pic>
        <p:nvPicPr>
          <p:cNvPr id="1559835138" name="Рисунок 6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7298013" y="1649776"/>
            <a:ext cx="304800" cy="304800"/>
          </a:xfrm>
          <a:prstGeom prst="rect">
            <a:avLst/>
          </a:prstGeom>
        </p:spPr>
      </p:pic>
      <p:pic>
        <p:nvPicPr>
          <p:cNvPr id="387952994" name="Рисунок 8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1684053" y="1649776"/>
            <a:ext cx="304800" cy="304800"/>
          </a:xfrm>
          <a:prstGeom prst="rect">
            <a:avLst/>
          </a:prstGeom>
        </p:spPr>
      </p:pic>
      <p:pic>
        <p:nvPicPr>
          <p:cNvPr id="712433663" name="Рисунок 10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9169333" y="1649776"/>
            <a:ext cx="304800" cy="304800"/>
          </a:xfrm>
          <a:prstGeom prst="rect">
            <a:avLst/>
          </a:prstGeom>
        </p:spPr>
      </p:pic>
      <p:pic>
        <p:nvPicPr>
          <p:cNvPr id="442436321" name="Рисунок 12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4491033" y="1649776"/>
            <a:ext cx="304800" cy="304800"/>
          </a:xfrm>
          <a:prstGeom prst="rect">
            <a:avLst/>
          </a:prstGeom>
        </p:spPr>
      </p:pic>
      <p:pic>
        <p:nvPicPr>
          <p:cNvPr id="925129987" name="Рисунок 14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5426693" y="1649776"/>
            <a:ext cx="304800" cy="304800"/>
          </a:xfrm>
          <a:prstGeom prst="rect">
            <a:avLst/>
          </a:prstGeom>
        </p:spPr>
      </p:pic>
      <p:pic>
        <p:nvPicPr>
          <p:cNvPr id="567710029" name="Рисунок 16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6830183" y="1649776"/>
            <a:ext cx="304800" cy="304800"/>
          </a:xfrm>
          <a:prstGeom prst="rect">
            <a:avLst/>
          </a:prstGeom>
        </p:spPr>
      </p:pic>
      <p:pic>
        <p:nvPicPr>
          <p:cNvPr id="242258014" name="Рисунок 18"/>
          <p:cNvPicPr>
            <a:picLocks noChangeAspect="1"/>
          </p:cNvPicPr>
          <p:nvPr/>
        </p:nvPicPr>
        <p:blipFill rotWithShape="1">
          <a:blip r:embed="rId11"/>
          <a:stretch/>
        </p:blipFill>
        <p:spPr bwMode="auto">
          <a:xfrm>
            <a:off x="6362353" y="1649776"/>
            <a:ext cx="304800" cy="304800"/>
          </a:xfrm>
          <a:prstGeom prst="rect">
            <a:avLst/>
          </a:prstGeom>
        </p:spPr>
      </p:pic>
      <p:pic>
        <p:nvPicPr>
          <p:cNvPr id="260658510" name="Рисунок 20"/>
          <p:cNvPicPr>
            <a:picLocks noChangeAspect="1"/>
          </p:cNvPicPr>
          <p:nvPr/>
        </p:nvPicPr>
        <p:blipFill rotWithShape="1">
          <a:blip r:embed="rId12"/>
          <a:stretch/>
        </p:blipFill>
        <p:spPr bwMode="auto">
          <a:xfrm>
            <a:off x="10104993" y="1649776"/>
            <a:ext cx="304800" cy="304800"/>
          </a:xfrm>
          <a:prstGeom prst="rect">
            <a:avLst/>
          </a:prstGeom>
        </p:spPr>
      </p:pic>
      <p:pic>
        <p:nvPicPr>
          <p:cNvPr id="130772499" name="Рисунок 22"/>
          <p:cNvPicPr>
            <a:picLocks noChangeAspect="1"/>
          </p:cNvPicPr>
          <p:nvPr/>
        </p:nvPicPr>
        <p:blipFill rotWithShape="1">
          <a:blip r:embed="rId13"/>
          <a:stretch/>
        </p:blipFill>
        <p:spPr bwMode="auto">
          <a:xfrm>
            <a:off x="5894523" y="1649776"/>
            <a:ext cx="304800" cy="304800"/>
          </a:xfrm>
          <a:prstGeom prst="rect">
            <a:avLst/>
          </a:prstGeom>
        </p:spPr>
      </p:pic>
      <p:pic>
        <p:nvPicPr>
          <p:cNvPr id="1046406862" name="Рисунок 24"/>
          <p:cNvPicPr>
            <a:picLocks noChangeAspect="1"/>
          </p:cNvPicPr>
          <p:nvPr/>
        </p:nvPicPr>
        <p:blipFill rotWithShape="1">
          <a:blip r:embed="rId14"/>
          <a:stretch/>
        </p:blipFill>
        <p:spPr bwMode="auto">
          <a:xfrm>
            <a:off x="8701503" y="1649776"/>
            <a:ext cx="304800" cy="304800"/>
          </a:xfrm>
          <a:prstGeom prst="rect">
            <a:avLst/>
          </a:prstGeom>
        </p:spPr>
      </p:pic>
      <p:pic>
        <p:nvPicPr>
          <p:cNvPr id="1239054030" name="Рисунок 26"/>
          <p:cNvPicPr>
            <a:picLocks noChangeAspect="1"/>
          </p:cNvPicPr>
          <p:nvPr/>
        </p:nvPicPr>
        <p:blipFill rotWithShape="1">
          <a:blip r:embed="rId15"/>
          <a:stretch/>
        </p:blipFill>
        <p:spPr bwMode="auto">
          <a:xfrm>
            <a:off x="4958863" y="1649776"/>
            <a:ext cx="304800" cy="304800"/>
          </a:xfrm>
          <a:prstGeom prst="rect">
            <a:avLst/>
          </a:prstGeom>
        </p:spPr>
      </p:pic>
      <p:pic>
        <p:nvPicPr>
          <p:cNvPr id="712399625" name="Рисунок 28"/>
          <p:cNvPicPr>
            <a:picLocks noChangeAspect="1"/>
          </p:cNvPicPr>
          <p:nvPr/>
        </p:nvPicPr>
        <p:blipFill rotWithShape="1">
          <a:blip r:embed="rId16"/>
          <a:stretch/>
        </p:blipFill>
        <p:spPr bwMode="auto">
          <a:xfrm>
            <a:off x="4023202" y="1649776"/>
            <a:ext cx="304800" cy="304800"/>
          </a:xfrm>
          <a:prstGeom prst="rect">
            <a:avLst/>
          </a:prstGeom>
        </p:spPr>
      </p:pic>
      <p:pic>
        <p:nvPicPr>
          <p:cNvPr id="500431731" name="Рисунок 30"/>
          <p:cNvPicPr>
            <a:picLocks noChangeAspect="1"/>
          </p:cNvPicPr>
          <p:nvPr/>
        </p:nvPicPr>
        <p:blipFill rotWithShape="1">
          <a:blip r:embed="rId17"/>
          <a:stretch/>
        </p:blipFill>
        <p:spPr bwMode="auto">
          <a:xfrm>
            <a:off x="7765843" y="1649776"/>
            <a:ext cx="304800" cy="304800"/>
          </a:xfrm>
          <a:prstGeom prst="rect">
            <a:avLst/>
          </a:prstGeom>
        </p:spPr>
      </p:pic>
      <p:pic>
        <p:nvPicPr>
          <p:cNvPr id="2007484694" name="Рисунок 32"/>
          <p:cNvPicPr>
            <a:picLocks noChangeAspect="1"/>
          </p:cNvPicPr>
          <p:nvPr/>
        </p:nvPicPr>
        <p:blipFill rotWithShape="1">
          <a:blip r:embed="rId18"/>
          <a:stretch/>
        </p:blipFill>
        <p:spPr bwMode="auto">
          <a:xfrm>
            <a:off x="3555373" y="1649776"/>
            <a:ext cx="304800" cy="304800"/>
          </a:xfrm>
          <a:prstGeom prst="rect">
            <a:avLst/>
          </a:prstGeom>
        </p:spPr>
      </p:pic>
      <p:pic>
        <p:nvPicPr>
          <p:cNvPr id="480523607" name="Рисунок 34"/>
          <p:cNvPicPr>
            <a:picLocks noChangeAspect="1"/>
          </p:cNvPicPr>
          <p:nvPr/>
        </p:nvPicPr>
        <p:blipFill rotWithShape="1">
          <a:blip r:embed="rId19"/>
          <a:stretch/>
        </p:blipFill>
        <p:spPr bwMode="auto">
          <a:xfrm>
            <a:off x="3087543" y="1649776"/>
            <a:ext cx="304800" cy="304800"/>
          </a:xfrm>
          <a:prstGeom prst="rect">
            <a:avLst/>
          </a:prstGeom>
        </p:spPr>
      </p:pic>
      <p:pic>
        <p:nvPicPr>
          <p:cNvPr id="849704868" name="Рисунок 36"/>
          <p:cNvPicPr>
            <a:picLocks noChangeAspect="1"/>
          </p:cNvPicPr>
          <p:nvPr/>
        </p:nvPicPr>
        <p:blipFill rotWithShape="1">
          <a:blip r:embed="rId20"/>
          <a:stretch/>
        </p:blipFill>
        <p:spPr bwMode="auto">
          <a:xfrm>
            <a:off x="8233673" y="1649776"/>
            <a:ext cx="304800" cy="304800"/>
          </a:xfrm>
          <a:prstGeom prst="rect">
            <a:avLst/>
          </a:prstGeom>
        </p:spPr>
      </p:pic>
      <p:pic>
        <p:nvPicPr>
          <p:cNvPr id="303811078" name="Рисунок 38"/>
          <p:cNvPicPr>
            <a:picLocks noChangeAspect="1"/>
          </p:cNvPicPr>
          <p:nvPr/>
        </p:nvPicPr>
        <p:blipFill rotWithShape="1">
          <a:blip r:embed="rId21"/>
          <a:stretch/>
        </p:blipFill>
        <p:spPr bwMode="auto">
          <a:xfrm>
            <a:off x="9637163" y="1649776"/>
            <a:ext cx="304800" cy="304800"/>
          </a:xfrm>
          <a:prstGeom prst="rect">
            <a:avLst/>
          </a:prstGeom>
        </p:spPr>
      </p:pic>
      <p:pic>
        <p:nvPicPr>
          <p:cNvPr id="669808780" name="Рисунок 40"/>
          <p:cNvPicPr>
            <a:picLocks noChangeAspect="1"/>
          </p:cNvPicPr>
          <p:nvPr/>
        </p:nvPicPr>
        <p:blipFill rotWithShape="1">
          <a:blip r:embed="rId22"/>
          <a:stretch/>
        </p:blipFill>
        <p:spPr bwMode="auto">
          <a:xfrm>
            <a:off x="2619713" y="1649776"/>
            <a:ext cx="304800" cy="304800"/>
          </a:xfrm>
          <a:prstGeom prst="rect">
            <a:avLst/>
          </a:prstGeom>
        </p:spPr>
      </p:pic>
      <p:pic>
        <p:nvPicPr>
          <p:cNvPr id="605461805" name="Рисунок 42"/>
          <p:cNvPicPr>
            <a:picLocks noChangeAspect="1"/>
          </p:cNvPicPr>
          <p:nvPr/>
        </p:nvPicPr>
        <p:blipFill rotWithShape="1">
          <a:blip r:embed="rId23"/>
          <a:stretch/>
        </p:blipFill>
        <p:spPr bwMode="auto">
          <a:xfrm>
            <a:off x="2151883" y="1649776"/>
            <a:ext cx="304800" cy="304800"/>
          </a:xfrm>
          <a:prstGeom prst="rect">
            <a:avLst/>
          </a:prstGeom>
        </p:spPr>
      </p:pic>
      <p:pic>
        <p:nvPicPr>
          <p:cNvPr id="588737422" name="Рисунок 44"/>
          <p:cNvPicPr>
            <a:picLocks noChangeAspect="1"/>
          </p:cNvPicPr>
          <p:nvPr/>
        </p:nvPicPr>
        <p:blipFill rotWithShape="1">
          <a:blip r:embed="rId24"/>
          <a:stretch/>
        </p:blipFill>
        <p:spPr bwMode="auto">
          <a:xfrm>
            <a:off x="10504276" y="3582434"/>
            <a:ext cx="304800" cy="304800"/>
          </a:xfrm>
          <a:prstGeom prst="rect">
            <a:avLst/>
          </a:prstGeom>
        </p:spPr>
      </p:pic>
      <p:pic>
        <p:nvPicPr>
          <p:cNvPr id="1907331047" name="Рисунок 46"/>
          <p:cNvPicPr>
            <a:picLocks noChangeAspect="1"/>
          </p:cNvPicPr>
          <p:nvPr/>
        </p:nvPicPr>
        <p:blipFill rotWithShape="1">
          <a:blip r:embed="rId25"/>
          <a:stretch/>
        </p:blipFill>
        <p:spPr bwMode="auto">
          <a:xfrm>
            <a:off x="9915813" y="3582434"/>
            <a:ext cx="304800" cy="304800"/>
          </a:xfrm>
          <a:prstGeom prst="rect">
            <a:avLst/>
          </a:prstGeom>
        </p:spPr>
      </p:pic>
      <p:pic>
        <p:nvPicPr>
          <p:cNvPr id="396732508" name="Рисунок 48"/>
          <p:cNvPicPr>
            <a:picLocks noChangeAspect="1"/>
          </p:cNvPicPr>
          <p:nvPr/>
        </p:nvPicPr>
        <p:blipFill rotWithShape="1">
          <a:blip r:embed="rId26"/>
          <a:stretch/>
        </p:blipFill>
        <p:spPr bwMode="auto">
          <a:xfrm>
            <a:off x="9327354" y="3582434"/>
            <a:ext cx="304800" cy="304800"/>
          </a:xfrm>
          <a:prstGeom prst="rect">
            <a:avLst/>
          </a:prstGeom>
        </p:spPr>
      </p:pic>
      <p:pic>
        <p:nvPicPr>
          <p:cNvPr id="1125963985" name="Рисунок 50"/>
          <p:cNvPicPr>
            <a:picLocks noChangeAspect="1"/>
          </p:cNvPicPr>
          <p:nvPr/>
        </p:nvPicPr>
        <p:blipFill rotWithShape="1">
          <a:blip r:embed="rId27"/>
          <a:stretch/>
        </p:blipFill>
        <p:spPr bwMode="auto">
          <a:xfrm>
            <a:off x="8738895" y="3582434"/>
            <a:ext cx="304800" cy="304800"/>
          </a:xfrm>
          <a:prstGeom prst="rect">
            <a:avLst/>
          </a:prstGeom>
        </p:spPr>
      </p:pic>
      <p:pic>
        <p:nvPicPr>
          <p:cNvPr id="1562098554" name="Рисунок 52"/>
          <p:cNvPicPr>
            <a:picLocks noChangeAspect="1"/>
          </p:cNvPicPr>
          <p:nvPr/>
        </p:nvPicPr>
        <p:blipFill rotWithShape="1">
          <a:blip r:embed="rId28"/>
          <a:stretch/>
        </p:blipFill>
        <p:spPr bwMode="auto">
          <a:xfrm>
            <a:off x="8150436" y="3582434"/>
            <a:ext cx="304800" cy="304800"/>
          </a:xfrm>
          <a:prstGeom prst="rect">
            <a:avLst/>
          </a:prstGeom>
        </p:spPr>
      </p:pic>
      <p:pic>
        <p:nvPicPr>
          <p:cNvPr id="234144802" name="Рисунок 54"/>
          <p:cNvPicPr>
            <a:picLocks noChangeAspect="1"/>
          </p:cNvPicPr>
          <p:nvPr/>
        </p:nvPicPr>
        <p:blipFill rotWithShape="1">
          <a:blip r:embed="rId29"/>
          <a:stretch/>
        </p:blipFill>
        <p:spPr bwMode="auto">
          <a:xfrm>
            <a:off x="7561977" y="3582434"/>
            <a:ext cx="304800" cy="304800"/>
          </a:xfrm>
          <a:prstGeom prst="rect">
            <a:avLst/>
          </a:prstGeom>
        </p:spPr>
      </p:pic>
      <p:pic>
        <p:nvPicPr>
          <p:cNvPr id="1964614736" name="Рисунок 56"/>
          <p:cNvPicPr>
            <a:picLocks noChangeAspect="1"/>
          </p:cNvPicPr>
          <p:nvPr/>
        </p:nvPicPr>
        <p:blipFill rotWithShape="1">
          <a:blip r:embed="rId30"/>
          <a:stretch/>
        </p:blipFill>
        <p:spPr bwMode="auto">
          <a:xfrm>
            <a:off x="6973518" y="3582434"/>
            <a:ext cx="304800" cy="304800"/>
          </a:xfrm>
          <a:prstGeom prst="rect">
            <a:avLst/>
          </a:prstGeom>
        </p:spPr>
      </p:pic>
      <p:pic>
        <p:nvPicPr>
          <p:cNvPr id="224079211" name="Рисунок 58"/>
          <p:cNvPicPr>
            <a:picLocks noChangeAspect="1"/>
          </p:cNvPicPr>
          <p:nvPr/>
        </p:nvPicPr>
        <p:blipFill rotWithShape="1">
          <a:blip r:embed="rId31"/>
          <a:stretch/>
        </p:blipFill>
        <p:spPr bwMode="auto">
          <a:xfrm>
            <a:off x="6385059" y="3582434"/>
            <a:ext cx="304800" cy="304800"/>
          </a:xfrm>
          <a:prstGeom prst="rect">
            <a:avLst/>
          </a:prstGeom>
        </p:spPr>
      </p:pic>
      <p:pic>
        <p:nvPicPr>
          <p:cNvPr id="1608740952" name="Рисунок 60"/>
          <p:cNvPicPr>
            <a:picLocks noChangeAspect="1"/>
          </p:cNvPicPr>
          <p:nvPr/>
        </p:nvPicPr>
        <p:blipFill rotWithShape="1">
          <a:blip r:embed="rId32"/>
          <a:stretch/>
        </p:blipFill>
        <p:spPr bwMode="auto">
          <a:xfrm>
            <a:off x="5796600" y="3582434"/>
            <a:ext cx="304800" cy="304800"/>
          </a:xfrm>
          <a:prstGeom prst="rect">
            <a:avLst/>
          </a:prstGeom>
        </p:spPr>
      </p:pic>
      <p:pic>
        <p:nvPicPr>
          <p:cNvPr id="1541761833" name="Рисунок 62"/>
          <p:cNvPicPr>
            <a:picLocks noChangeAspect="1"/>
          </p:cNvPicPr>
          <p:nvPr/>
        </p:nvPicPr>
        <p:blipFill rotWithShape="1">
          <a:blip r:embed="rId33"/>
          <a:stretch/>
        </p:blipFill>
        <p:spPr bwMode="auto">
          <a:xfrm>
            <a:off x="5208141" y="3582434"/>
            <a:ext cx="304800" cy="304800"/>
          </a:xfrm>
          <a:prstGeom prst="rect">
            <a:avLst/>
          </a:prstGeom>
        </p:spPr>
      </p:pic>
      <p:pic>
        <p:nvPicPr>
          <p:cNvPr id="1955200913" name="Рисунок 1376"/>
          <p:cNvPicPr>
            <a:picLocks noChangeAspect="1"/>
          </p:cNvPicPr>
          <p:nvPr/>
        </p:nvPicPr>
        <p:blipFill rotWithShape="1">
          <a:blip r:embed="rId34"/>
          <a:stretch/>
        </p:blipFill>
        <p:spPr bwMode="auto">
          <a:xfrm>
            <a:off x="4619682" y="3582434"/>
            <a:ext cx="304800" cy="304800"/>
          </a:xfrm>
          <a:prstGeom prst="rect">
            <a:avLst/>
          </a:prstGeom>
        </p:spPr>
      </p:pic>
      <p:pic>
        <p:nvPicPr>
          <p:cNvPr id="889803615" name="Рисунок 1378"/>
          <p:cNvPicPr>
            <a:picLocks noChangeAspect="1"/>
          </p:cNvPicPr>
          <p:nvPr/>
        </p:nvPicPr>
        <p:blipFill rotWithShape="1">
          <a:blip r:embed="rId35"/>
          <a:stretch/>
        </p:blipFill>
        <p:spPr bwMode="auto">
          <a:xfrm>
            <a:off x="4031223" y="3582434"/>
            <a:ext cx="304800" cy="304800"/>
          </a:xfrm>
          <a:prstGeom prst="rect">
            <a:avLst/>
          </a:prstGeom>
        </p:spPr>
      </p:pic>
      <p:pic>
        <p:nvPicPr>
          <p:cNvPr id="374613370" name="Рисунок 1380"/>
          <p:cNvPicPr>
            <a:picLocks noChangeAspect="1"/>
          </p:cNvPicPr>
          <p:nvPr/>
        </p:nvPicPr>
        <p:blipFill rotWithShape="1">
          <a:blip r:embed="rId36"/>
          <a:stretch/>
        </p:blipFill>
        <p:spPr bwMode="auto">
          <a:xfrm>
            <a:off x="3442764" y="3582434"/>
            <a:ext cx="304800" cy="304800"/>
          </a:xfrm>
          <a:prstGeom prst="rect">
            <a:avLst/>
          </a:prstGeom>
        </p:spPr>
      </p:pic>
      <p:pic>
        <p:nvPicPr>
          <p:cNvPr id="1716130510" name="Рисунок 1382"/>
          <p:cNvPicPr>
            <a:picLocks noChangeAspect="1"/>
          </p:cNvPicPr>
          <p:nvPr/>
        </p:nvPicPr>
        <p:blipFill rotWithShape="1">
          <a:blip r:embed="rId37"/>
          <a:stretch/>
        </p:blipFill>
        <p:spPr bwMode="auto">
          <a:xfrm>
            <a:off x="2854305" y="3582434"/>
            <a:ext cx="304800" cy="304800"/>
          </a:xfrm>
          <a:prstGeom prst="rect">
            <a:avLst/>
          </a:prstGeom>
        </p:spPr>
      </p:pic>
      <p:pic>
        <p:nvPicPr>
          <p:cNvPr id="825420770" name="Рисунок 1384"/>
          <p:cNvPicPr>
            <a:picLocks noChangeAspect="1"/>
          </p:cNvPicPr>
          <p:nvPr/>
        </p:nvPicPr>
        <p:blipFill rotWithShape="1">
          <a:blip r:embed="rId38"/>
          <a:stretch/>
        </p:blipFill>
        <p:spPr bwMode="auto">
          <a:xfrm>
            <a:off x="2265846" y="3582434"/>
            <a:ext cx="304800" cy="304800"/>
          </a:xfrm>
          <a:prstGeom prst="rect">
            <a:avLst/>
          </a:prstGeom>
        </p:spPr>
      </p:pic>
      <p:pic>
        <p:nvPicPr>
          <p:cNvPr id="1143500234" name="Рисунок 1386"/>
          <p:cNvPicPr>
            <a:picLocks noChangeAspect="1"/>
          </p:cNvPicPr>
          <p:nvPr/>
        </p:nvPicPr>
        <p:blipFill rotWithShape="1">
          <a:blip r:embed="rId39"/>
          <a:stretch/>
        </p:blipFill>
        <p:spPr bwMode="auto">
          <a:xfrm>
            <a:off x="1677387" y="3582434"/>
            <a:ext cx="304800" cy="304800"/>
          </a:xfrm>
          <a:prstGeom prst="rect">
            <a:avLst/>
          </a:prstGeom>
        </p:spPr>
      </p:pic>
      <p:sp>
        <p:nvSpPr>
          <p:cNvPr id="414605318" name="TextBox 1387"/>
          <p:cNvSpPr txBox="1"/>
          <p:nvPr/>
        </p:nvSpPr>
        <p:spPr bwMode="auto">
          <a:xfrm>
            <a:off x="5022431" y="3157056"/>
            <a:ext cx="2529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E4EAE9"/>
                </a:solidFill>
                <a:latin typeface="Montserrat"/>
              </a:rPr>
              <a:t>Доставка</a:t>
            </a:r>
            <a:endParaRPr/>
          </a:p>
        </p:txBody>
      </p:sp>
      <p:pic>
        <p:nvPicPr>
          <p:cNvPr id="1953943548" name="Рисунок 387"/>
          <p:cNvPicPr>
            <a:picLocks noChangeAspect="1"/>
          </p:cNvPicPr>
          <p:nvPr/>
        </p:nvPicPr>
        <p:blipFill rotWithShape="1">
          <a:blip r:embed="rId40"/>
          <a:stretch/>
        </p:blipFill>
        <p:spPr bwMode="auto">
          <a:xfrm>
            <a:off x="10177649" y="2624055"/>
            <a:ext cx="304800" cy="304800"/>
          </a:xfrm>
          <a:prstGeom prst="rect">
            <a:avLst/>
          </a:prstGeom>
        </p:spPr>
      </p:pic>
      <p:pic>
        <p:nvPicPr>
          <p:cNvPr id="1450737432" name="Рисунок 389"/>
          <p:cNvPicPr>
            <a:picLocks noChangeAspect="1"/>
          </p:cNvPicPr>
          <p:nvPr/>
        </p:nvPicPr>
        <p:blipFill rotWithShape="1">
          <a:blip r:embed="rId41"/>
          <a:stretch/>
        </p:blipFill>
        <p:spPr bwMode="auto">
          <a:xfrm>
            <a:off x="10548015" y="2624055"/>
            <a:ext cx="304800" cy="304800"/>
          </a:xfrm>
          <a:prstGeom prst="rect">
            <a:avLst/>
          </a:prstGeom>
        </p:spPr>
      </p:pic>
      <p:pic>
        <p:nvPicPr>
          <p:cNvPr id="639134542" name="Рисунок 393"/>
          <p:cNvPicPr>
            <a:picLocks noChangeAspect="1"/>
          </p:cNvPicPr>
          <p:nvPr/>
        </p:nvPicPr>
        <p:blipFill rotWithShape="1">
          <a:blip r:embed="rId42"/>
          <a:stretch/>
        </p:blipFill>
        <p:spPr bwMode="auto">
          <a:xfrm>
            <a:off x="9807279" y="2624055"/>
            <a:ext cx="304800" cy="304800"/>
          </a:xfrm>
          <a:prstGeom prst="rect">
            <a:avLst/>
          </a:prstGeom>
        </p:spPr>
      </p:pic>
      <p:pic>
        <p:nvPicPr>
          <p:cNvPr id="336555258" name="Рисунок 1408"/>
          <p:cNvPicPr>
            <a:picLocks noChangeAspect="1"/>
          </p:cNvPicPr>
          <p:nvPr/>
        </p:nvPicPr>
        <p:blipFill rotWithShape="1">
          <a:blip r:embed="rId43"/>
          <a:stretch/>
        </p:blipFill>
        <p:spPr bwMode="auto">
          <a:xfrm>
            <a:off x="9436911" y="2624055"/>
            <a:ext cx="304800" cy="304800"/>
          </a:xfrm>
          <a:prstGeom prst="rect">
            <a:avLst/>
          </a:prstGeom>
        </p:spPr>
      </p:pic>
      <p:pic>
        <p:nvPicPr>
          <p:cNvPr id="1919687569" name="Рисунок 1410"/>
          <p:cNvPicPr>
            <a:picLocks noChangeAspect="1"/>
          </p:cNvPicPr>
          <p:nvPr/>
        </p:nvPicPr>
        <p:blipFill rotWithShape="1">
          <a:blip r:embed="rId44"/>
          <a:stretch/>
        </p:blipFill>
        <p:spPr bwMode="auto">
          <a:xfrm>
            <a:off x="9066542" y="2624055"/>
            <a:ext cx="304800" cy="304800"/>
          </a:xfrm>
          <a:prstGeom prst="rect">
            <a:avLst/>
          </a:prstGeom>
        </p:spPr>
      </p:pic>
      <p:pic>
        <p:nvPicPr>
          <p:cNvPr id="1778917193" name="Рисунок 1412"/>
          <p:cNvPicPr>
            <a:picLocks noChangeAspect="1"/>
          </p:cNvPicPr>
          <p:nvPr/>
        </p:nvPicPr>
        <p:blipFill rotWithShape="1">
          <a:blip r:embed="rId45"/>
          <a:stretch/>
        </p:blipFill>
        <p:spPr bwMode="auto">
          <a:xfrm>
            <a:off x="8696173" y="2624055"/>
            <a:ext cx="304800" cy="304800"/>
          </a:xfrm>
          <a:prstGeom prst="rect">
            <a:avLst/>
          </a:prstGeom>
        </p:spPr>
      </p:pic>
      <p:pic>
        <p:nvPicPr>
          <p:cNvPr id="205793307" name="Рисунок 1414"/>
          <p:cNvPicPr>
            <a:picLocks noChangeAspect="1"/>
          </p:cNvPicPr>
          <p:nvPr/>
        </p:nvPicPr>
        <p:blipFill rotWithShape="1">
          <a:blip r:embed="rId46"/>
          <a:stretch/>
        </p:blipFill>
        <p:spPr bwMode="auto">
          <a:xfrm>
            <a:off x="8325804" y="2624055"/>
            <a:ext cx="304800" cy="304800"/>
          </a:xfrm>
          <a:prstGeom prst="rect">
            <a:avLst/>
          </a:prstGeom>
        </p:spPr>
      </p:pic>
      <p:pic>
        <p:nvPicPr>
          <p:cNvPr id="625557855" name="Рисунок 1416"/>
          <p:cNvPicPr>
            <a:picLocks noChangeAspect="1"/>
          </p:cNvPicPr>
          <p:nvPr/>
        </p:nvPicPr>
        <p:blipFill rotWithShape="1">
          <a:blip r:embed="rId47"/>
          <a:stretch/>
        </p:blipFill>
        <p:spPr bwMode="auto">
          <a:xfrm>
            <a:off x="7955435" y="2624055"/>
            <a:ext cx="304800" cy="304800"/>
          </a:xfrm>
          <a:prstGeom prst="rect">
            <a:avLst/>
          </a:prstGeom>
        </p:spPr>
      </p:pic>
      <p:pic>
        <p:nvPicPr>
          <p:cNvPr id="427277696" name="Рисунок 1418"/>
          <p:cNvPicPr>
            <a:picLocks noChangeAspect="1"/>
          </p:cNvPicPr>
          <p:nvPr/>
        </p:nvPicPr>
        <p:blipFill rotWithShape="1">
          <a:blip r:embed="rId48"/>
          <a:stretch/>
        </p:blipFill>
        <p:spPr bwMode="auto">
          <a:xfrm>
            <a:off x="7585066" y="2624055"/>
            <a:ext cx="304800" cy="304800"/>
          </a:xfrm>
          <a:prstGeom prst="rect">
            <a:avLst/>
          </a:prstGeom>
        </p:spPr>
      </p:pic>
      <p:pic>
        <p:nvPicPr>
          <p:cNvPr id="34551739" name="Рисунок 1420"/>
          <p:cNvPicPr>
            <a:picLocks noChangeAspect="1"/>
          </p:cNvPicPr>
          <p:nvPr/>
        </p:nvPicPr>
        <p:blipFill rotWithShape="1">
          <a:blip r:embed="rId49"/>
          <a:stretch/>
        </p:blipFill>
        <p:spPr bwMode="auto">
          <a:xfrm>
            <a:off x="7214697" y="2624055"/>
            <a:ext cx="304800" cy="304800"/>
          </a:xfrm>
          <a:prstGeom prst="rect">
            <a:avLst/>
          </a:prstGeom>
        </p:spPr>
      </p:pic>
      <p:pic>
        <p:nvPicPr>
          <p:cNvPr id="1561812001" name="Рисунок 1422"/>
          <p:cNvPicPr>
            <a:picLocks noChangeAspect="1"/>
          </p:cNvPicPr>
          <p:nvPr/>
        </p:nvPicPr>
        <p:blipFill rotWithShape="1">
          <a:blip r:embed="rId50"/>
          <a:stretch/>
        </p:blipFill>
        <p:spPr bwMode="auto">
          <a:xfrm>
            <a:off x="6844328" y="2624055"/>
            <a:ext cx="304800" cy="304800"/>
          </a:xfrm>
          <a:prstGeom prst="rect">
            <a:avLst/>
          </a:prstGeom>
        </p:spPr>
      </p:pic>
      <p:pic>
        <p:nvPicPr>
          <p:cNvPr id="131401660" name="Рисунок 1424"/>
          <p:cNvPicPr>
            <a:picLocks noChangeAspect="1"/>
          </p:cNvPicPr>
          <p:nvPr/>
        </p:nvPicPr>
        <p:blipFill rotWithShape="1">
          <a:blip r:embed="rId51"/>
          <a:stretch/>
        </p:blipFill>
        <p:spPr bwMode="auto">
          <a:xfrm>
            <a:off x="6473959" y="2624055"/>
            <a:ext cx="304800" cy="304800"/>
          </a:xfrm>
          <a:prstGeom prst="rect">
            <a:avLst/>
          </a:prstGeom>
        </p:spPr>
      </p:pic>
      <p:pic>
        <p:nvPicPr>
          <p:cNvPr id="432543505" name="Рисунок 1426"/>
          <p:cNvPicPr>
            <a:picLocks noChangeAspect="1"/>
          </p:cNvPicPr>
          <p:nvPr/>
        </p:nvPicPr>
        <p:blipFill rotWithShape="1">
          <a:blip r:embed="rId52"/>
          <a:stretch/>
        </p:blipFill>
        <p:spPr bwMode="auto">
          <a:xfrm>
            <a:off x="6103590" y="2624055"/>
            <a:ext cx="304800" cy="304800"/>
          </a:xfrm>
          <a:prstGeom prst="rect">
            <a:avLst/>
          </a:prstGeom>
        </p:spPr>
      </p:pic>
      <p:pic>
        <p:nvPicPr>
          <p:cNvPr id="714677795" name="Рисунок 1428"/>
          <p:cNvPicPr>
            <a:picLocks noChangeAspect="1"/>
          </p:cNvPicPr>
          <p:nvPr/>
        </p:nvPicPr>
        <p:blipFill rotWithShape="1">
          <a:blip r:embed="rId53"/>
          <a:stretch/>
        </p:blipFill>
        <p:spPr bwMode="auto">
          <a:xfrm>
            <a:off x="5733221" y="2624055"/>
            <a:ext cx="304800" cy="304800"/>
          </a:xfrm>
          <a:prstGeom prst="rect">
            <a:avLst/>
          </a:prstGeom>
        </p:spPr>
      </p:pic>
      <p:pic>
        <p:nvPicPr>
          <p:cNvPr id="100858757" name="Рисунок 1430"/>
          <p:cNvPicPr>
            <a:picLocks noChangeAspect="1"/>
          </p:cNvPicPr>
          <p:nvPr/>
        </p:nvPicPr>
        <p:blipFill rotWithShape="1">
          <a:blip r:embed="rId54"/>
          <a:stretch/>
        </p:blipFill>
        <p:spPr bwMode="auto">
          <a:xfrm>
            <a:off x="5362852" y="2624055"/>
            <a:ext cx="304800" cy="304800"/>
          </a:xfrm>
          <a:prstGeom prst="rect">
            <a:avLst/>
          </a:prstGeom>
        </p:spPr>
      </p:pic>
      <p:pic>
        <p:nvPicPr>
          <p:cNvPr id="469884974" name="Рисунок 1432"/>
          <p:cNvPicPr>
            <a:picLocks noChangeAspect="1"/>
          </p:cNvPicPr>
          <p:nvPr/>
        </p:nvPicPr>
        <p:blipFill rotWithShape="1">
          <a:blip r:embed="rId55"/>
          <a:stretch/>
        </p:blipFill>
        <p:spPr bwMode="auto">
          <a:xfrm>
            <a:off x="4992483" y="2624055"/>
            <a:ext cx="304800" cy="304800"/>
          </a:xfrm>
          <a:prstGeom prst="rect">
            <a:avLst/>
          </a:prstGeom>
        </p:spPr>
      </p:pic>
      <p:pic>
        <p:nvPicPr>
          <p:cNvPr id="952786652" name="Рисунок 1434"/>
          <p:cNvPicPr>
            <a:picLocks noChangeAspect="1"/>
          </p:cNvPicPr>
          <p:nvPr/>
        </p:nvPicPr>
        <p:blipFill rotWithShape="1">
          <a:blip r:embed="rId56"/>
          <a:stretch/>
        </p:blipFill>
        <p:spPr bwMode="auto">
          <a:xfrm>
            <a:off x="4622114" y="2624055"/>
            <a:ext cx="304800" cy="304800"/>
          </a:xfrm>
          <a:prstGeom prst="rect">
            <a:avLst/>
          </a:prstGeom>
        </p:spPr>
      </p:pic>
      <p:pic>
        <p:nvPicPr>
          <p:cNvPr id="225429446" name="Рисунок 1436"/>
          <p:cNvPicPr>
            <a:picLocks noChangeAspect="1"/>
          </p:cNvPicPr>
          <p:nvPr/>
        </p:nvPicPr>
        <p:blipFill rotWithShape="1">
          <a:blip r:embed="rId57"/>
          <a:stretch/>
        </p:blipFill>
        <p:spPr bwMode="auto">
          <a:xfrm>
            <a:off x="4251745" y="2624055"/>
            <a:ext cx="304800" cy="304800"/>
          </a:xfrm>
          <a:prstGeom prst="rect">
            <a:avLst/>
          </a:prstGeom>
        </p:spPr>
      </p:pic>
      <p:pic>
        <p:nvPicPr>
          <p:cNvPr id="916204094" name="Рисунок 1438"/>
          <p:cNvPicPr>
            <a:picLocks noChangeAspect="1"/>
          </p:cNvPicPr>
          <p:nvPr/>
        </p:nvPicPr>
        <p:blipFill rotWithShape="1">
          <a:blip r:embed="rId58"/>
          <a:stretch/>
        </p:blipFill>
        <p:spPr bwMode="auto">
          <a:xfrm>
            <a:off x="3881376" y="2624055"/>
            <a:ext cx="304800" cy="304800"/>
          </a:xfrm>
          <a:prstGeom prst="rect">
            <a:avLst/>
          </a:prstGeom>
        </p:spPr>
      </p:pic>
      <p:pic>
        <p:nvPicPr>
          <p:cNvPr id="1316852090" name="Рисунок 1440"/>
          <p:cNvPicPr>
            <a:picLocks noChangeAspect="1"/>
          </p:cNvPicPr>
          <p:nvPr/>
        </p:nvPicPr>
        <p:blipFill rotWithShape="1">
          <a:blip r:embed="rId59"/>
          <a:stretch/>
        </p:blipFill>
        <p:spPr bwMode="auto">
          <a:xfrm>
            <a:off x="3511007" y="2624055"/>
            <a:ext cx="304800" cy="304800"/>
          </a:xfrm>
          <a:prstGeom prst="rect">
            <a:avLst/>
          </a:prstGeom>
        </p:spPr>
      </p:pic>
      <p:pic>
        <p:nvPicPr>
          <p:cNvPr id="1859091021" name="Рисунок 1442"/>
          <p:cNvPicPr>
            <a:picLocks noChangeAspect="1"/>
          </p:cNvPicPr>
          <p:nvPr/>
        </p:nvPicPr>
        <p:blipFill rotWithShape="1">
          <a:blip r:embed="rId60"/>
          <a:stretch/>
        </p:blipFill>
        <p:spPr bwMode="auto">
          <a:xfrm>
            <a:off x="3140638" y="2624055"/>
            <a:ext cx="304800" cy="304800"/>
          </a:xfrm>
          <a:prstGeom prst="rect">
            <a:avLst/>
          </a:prstGeom>
        </p:spPr>
      </p:pic>
      <p:pic>
        <p:nvPicPr>
          <p:cNvPr id="490758999" name="Рисунок 1444"/>
          <p:cNvPicPr>
            <a:picLocks noChangeAspect="1"/>
          </p:cNvPicPr>
          <p:nvPr/>
        </p:nvPicPr>
        <p:blipFill rotWithShape="1">
          <a:blip r:embed="rId61"/>
          <a:stretch/>
        </p:blipFill>
        <p:spPr bwMode="auto">
          <a:xfrm>
            <a:off x="2770269" y="2624055"/>
            <a:ext cx="304800" cy="304800"/>
          </a:xfrm>
          <a:prstGeom prst="rect">
            <a:avLst/>
          </a:prstGeom>
        </p:spPr>
      </p:pic>
      <p:pic>
        <p:nvPicPr>
          <p:cNvPr id="970459040" name="Рисунок 1446"/>
          <p:cNvPicPr>
            <a:picLocks noChangeAspect="1"/>
          </p:cNvPicPr>
          <p:nvPr/>
        </p:nvPicPr>
        <p:blipFill rotWithShape="1">
          <a:blip r:embed="rId62"/>
          <a:stretch/>
        </p:blipFill>
        <p:spPr bwMode="auto">
          <a:xfrm>
            <a:off x="2399900" y="2624055"/>
            <a:ext cx="304800" cy="304800"/>
          </a:xfrm>
          <a:prstGeom prst="rect">
            <a:avLst/>
          </a:prstGeom>
        </p:spPr>
      </p:pic>
      <p:pic>
        <p:nvPicPr>
          <p:cNvPr id="487487047" name="Рисунок 1448"/>
          <p:cNvPicPr>
            <a:picLocks noChangeAspect="1"/>
          </p:cNvPicPr>
          <p:nvPr/>
        </p:nvPicPr>
        <p:blipFill rotWithShape="1">
          <a:blip r:embed="rId63"/>
          <a:stretch/>
        </p:blipFill>
        <p:spPr bwMode="auto">
          <a:xfrm>
            <a:off x="2029531" y="2624055"/>
            <a:ext cx="304800" cy="304800"/>
          </a:xfrm>
          <a:prstGeom prst="rect">
            <a:avLst/>
          </a:prstGeom>
        </p:spPr>
      </p:pic>
      <p:pic>
        <p:nvPicPr>
          <p:cNvPr id="75138401" name="Рисунок 1450"/>
          <p:cNvPicPr>
            <a:picLocks noChangeAspect="1"/>
          </p:cNvPicPr>
          <p:nvPr/>
        </p:nvPicPr>
        <p:blipFill rotWithShape="1">
          <a:blip r:embed="rId64"/>
          <a:stretch/>
        </p:blipFill>
        <p:spPr bwMode="auto">
          <a:xfrm>
            <a:off x="1659162" y="2624055"/>
            <a:ext cx="304800" cy="304800"/>
          </a:xfrm>
          <a:prstGeom prst="rect">
            <a:avLst/>
          </a:prstGeom>
        </p:spPr>
      </p:pic>
      <p:sp>
        <p:nvSpPr>
          <p:cNvPr id="92928834" name="TextBox 1451"/>
          <p:cNvSpPr txBox="1"/>
          <p:nvPr/>
        </p:nvSpPr>
        <p:spPr bwMode="auto">
          <a:xfrm>
            <a:off x="4958863" y="2205206"/>
            <a:ext cx="2846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E4EAE9"/>
                </a:solidFill>
                <a:latin typeface="Montserrat"/>
              </a:rPr>
              <a:t>Программирование</a:t>
            </a:r>
            <a:endParaRPr/>
          </a:p>
        </p:txBody>
      </p:sp>
      <p:sp>
        <p:nvSpPr>
          <p:cNvPr id="853275598" name="TextBox 2"/>
          <p:cNvSpPr txBox="1"/>
          <p:nvPr/>
        </p:nvSpPr>
        <p:spPr bwMode="auto">
          <a:xfrm>
            <a:off x="4263505" y="4208334"/>
            <a:ext cx="3920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E4EAE9"/>
                </a:solidFill>
                <a:latin typeface="Montserrat"/>
              </a:rPr>
              <a:t>Креативный процесс</a:t>
            </a:r>
            <a:endParaRPr/>
          </a:p>
        </p:txBody>
      </p:sp>
      <p:pic>
        <p:nvPicPr>
          <p:cNvPr id="1114819770" name="Рисунок 5"/>
          <p:cNvPicPr>
            <a:picLocks noChangeAspect="1"/>
          </p:cNvPicPr>
          <p:nvPr/>
        </p:nvPicPr>
        <p:blipFill rotWithShape="1">
          <a:blip r:embed="rId65"/>
          <a:stretch/>
        </p:blipFill>
        <p:spPr bwMode="auto">
          <a:xfrm>
            <a:off x="10585672" y="5133305"/>
            <a:ext cx="279400" cy="279400"/>
          </a:xfrm>
          <a:prstGeom prst="rect">
            <a:avLst/>
          </a:prstGeom>
        </p:spPr>
      </p:pic>
      <p:pic>
        <p:nvPicPr>
          <p:cNvPr id="1157600390" name="Рисунок 7"/>
          <p:cNvPicPr>
            <a:picLocks noChangeAspect="1"/>
          </p:cNvPicPr>
          <p:nvPr/>
        </p:nvPicPr>
        <p:blipFill rotWithShape="1">
          <a:blip r:embed="rId66"/>
          <a:stretch/>
        </p:blipFill>
        <p:spPr bwMode="auto">
          <a:xfrm>
            <a:off x="10262688" y="5120605"/>
            <a:ext cx="304800" cy="304800"/>
          </a:xfrm>
          <a:prstGeom prst="rect">
            <a:avLst/>
          </a:prstGeom>
        </p:spPr>
      </p:pic>
      <p:pic>
        <p:nvPicPr>
          <p:cNvPr id="1087022381" name="Рисунок 9"/>
          <p:cNvPicPr>
            <a:picLocks noChangeAspect="1"/>
          </p:cNvPicPr>
          <p:nvPr/>
        </p:nvPicPr>
        <p:blipFill rotWithShape="1">
          <a:blip r:embed="rId67"/>
          <a:stretch/>
        </p:blipFill>
        <p:spPr bwMode="auto">
          <a:xfrm>
            <a:off x="9957888" y="5120605"/>
            <a:ext cx="304800" cy="304800"/>
          </a:xfrm>
          <a:prstGeom prst="rect">
            <a:avLst/>
          </a:prstGeom>
        </p:spPr>
      </p:pic>
      <p:pic>
        <p:nvPicPr>
          <p:cNvPr id="594752930" name="Рисунок 11"/>
          <p:cNvPicPr>
            <a:picLocks noChangeAspect="1"/>
          </p:cNvPicPr>
          <p:nvPr/>
        </p:nvPicPr>
        <p:blipFill rotWithShape="1">
          <a:blip r:embed="rId68"/>
          <a:stretch/>
        </p:blipFill>
        <p:spPr bwMode="auto">
          <a:xfrm>
            <a:off x="9564121" y="5120605"/>
            <a:ext cx="304800" cy="304800"/>
          </a:xfrm>
          <a:prstGeom prst="rect">
            <a:avLst/>
          </a:prstGeom>
        </p:spPr>
      </p:pic>
      <p:pic>
        <p:nvPicPr>
          <p:cNvPr id="1189717834" name="Рисунок 13"/>
          <p:cNvPicPr>
            <a:picLocks noChangeAspect="1"/>
          </p:cNvPicPr>
          <p:nvPr/>
        </p:nvPicPr>
        <p:blipFill rotWithShape="1">
          <a:blip r:embed="rId69"/>
          <a:stretch/>
        </p:blipFill>
        <p:spPr bwMode="auto">
          <a:xfrm>
            <a:off x="9172538" y="5120605"/>
            <a:ext cx="304800" cy="304800"/>
          </a:xfrm>
          <a:prstGeom prst="rect">
            <a:avLst/>
          </a:prstGeom>
        </p:spPr>
      </p:pic>
      <p:pic>
        <p:nvPicPr>
          <p:cNvPr id="684792736" name="Рисунок 15"/>
          <p:cNvPicPr>
            <a:picLocks noChangeAspect="1"/>
          </p:cNvPicPr>
          <p:nvPr/>
        </p:nvPicPr>
        <p:blipFill rotWithShape="1">
          <a:blip r:embed="rId70"/>
          <a:stretch/>
        </p:blipFill>
        <p:spPr bwMode="auto">
          <a:xfrm>
            <a:off x="8843225" y="5120605"/>
            <a:ext cx="304800" cy="304800"/>
          </a:xfrm>
          <a:prstGeom prst="rect">
            <a:avLst/>
          </a:prstGeom>
        </p:spPr>
      </p:pic>
      <p:pic>
        <p:nvPicPr>
          <p:cNvPr id="305680365" name="Рисунок 17"/>
          <p:cNvPicPr>
            <a:picLocks noChangeAspect="1"/>
          </p:cNvPicPr>
          <p:nvPr/>
        </p:nvPicPr>
        <p:blipFill rotWithShape="1">
          <a:blip r:embed="rId71"/>
          <a:stretch/>
        </p:blipFill>
        <p:spPr bwMode="auto">
          <a:xfrm>
            <a:off x="8502706" y="5120605"/>
            <a:ext cx="304800" cy="304800"/>
          </a:xfrm>
          <a:prstGeom prst="rect">
            <a:avLst/>
          </a:prstGeom>
        </p:spPr>
      </p:pic>
      <p:pic>
        <p:nvPicPr>
          <p:cNvPr id="1071555838" name="Рисунок 19"/>
          <p:cNvPicPr>
            <a:picLocks noChangeAspect="1"/>
          </p:cNvPicPr>
          <p:nvPr/>
        </p:nvPicPr>
        <p:blipFill rotWithShape="1">
          <a:blip r:embed="rId72"/>
          <a:stretch/>
        </p:blipFill>
        <p:spPr bwMode="auto">
          <a:xfrm>
            <a:off x="8130388" y="5120605"/>
            <a:ext cx="304800" cy="304800"/>
          </a:xfrm>
          <a:prstGeom prst="rect">
            <a:avLst/>
          </a:prstGeom>
        </p:spPr>
      </p:pic>
      <p:pic>
        <p:nvPicPr>
          <p:cNvPr id="1406309501" name="Рисунок 21"/>
          <p:cNvPicPr>
            <a:picLocks noChangeAspect="1"/>
          </p:cNvPicPr>
          <p:nvPr/>
        </p:nvPicPr>
        <p:blipFill rotWithShape="1">
          <a:blip r:embed="rId73"/>
          <a:stretch/>
        </p:blipFill>
        <p:spPr bwMode="auto">
          <a:xfrm>
            <a:off x="7743368" y="5120605"/>
            <a:ext cx="304800" cy="304800"/>
          </a:xfrm>
          <a:prstGeom prst="rect">
            <a:avLst/>
          </a:prstGeom>
        </p:spPr>
      </p:pic>
      <p:pic>
        <p:nvPicPr>
          <p:cNvPr id="2079044847" name="Рисунок 23"/>
          <p:cNvPicPr>
            <a:picLocks noChangeAspect="1"/>
          </p:cNvPicPr>
          <p:nvPr/>
        </p:nvPicPr>
        <p:blipFill rotWithShape="1">
          <a:blip r:embed="rId74"/>
          <a:stretch/>
        </p:blipFill>
        <p:spPr bwMode="auto">
          <a:xfrm>
            <a:off x="7337084" y="5120605"/>
            <a:ext cx="304800" cy="304800"/>
          </a:xfrm>
          <a:prstGeom prst="rect">
            <a:avLst/>
          </a:prstGeom>
        </p:spPr>
      </p:pic>
      <p:pic>
        <p:nvPicPr>
          <p:cNvPr id="1702798565" name="Рисунок 25"/>
          <p:cNvPicPr>
            <a:picLocks noChangeAspect="1"/>
          </p:cNvPicPr>
          <p:nvPr/>
        </p:nvPicPr>
        <p:blipFill rotWithShape="1">
          <a:blip r:embed="rId75"/>
          <a:stretch/>
        </p:blipFill>
        <p:spPr bwMode="auto">
          <a:xfrm>
            <a:off x="7009015" y="5120605"/>
            <a:ext cx="304800" cy="304800"/>
          </a:xfrm>
          <a:prstGeom prst="rect">
            <a:avLst/>
          </a:prstGeom>
        </p:spPr>
      </p:pic>
      <p:pic>
        <p:nvPicPr>
          <p:cNvPr id="1979401099" name="Рисунок 27"/>
          <p:cNvPicPr>
            <a:picLocks noChangeAspect="1"/>
          </p:cNvPicPr>
          <p:nvPr/>
        </p:nvPicPr>
        <p:blipFill rotWithShape="1">
          <a:blip r:embed="rId76"/>
          <a:stretch/>
        </p:blipFill>
        <p:spPr bwMode="auto">
          <a:xfrm>
            <a:off x="6702468" y="5120605"/>
            <a:ext cx="304800" cy="304800"/>
          </a:xfrm>
          <a:prstGeom prst="rect">
            <a:avLst/>
          </a:prstGeom>
        </p:spPr>
      </p:pic>
      <p:pic>
        <p:nvPicPr>
          <p:cNvPr id="1571952286" name="Рисунок 29"/>
          <p:cNvPicPr>
            <a:picLocks noChangeAspect="1"/>
          </p:cNvPicPr>
          <p:nvPr/>
        </p:nvPicPr>
        <p:blipFill rotWithShape="1">
          <a:blip r:embed="rId77"/>
          <a:stretch/>
        </p:blipFill>
        <p:spPr bwMode="auto">
          <a:xfrm>
            <a:off x="6363226" y="5120605"/>
            <a:ext cx="304800" cy="304800"/>
          </a:xfrm>
          <a:prstGeom prst="rect">
            <a:avLst/>
          </a:prstGeom>
        </p:spPr>
      </p:pic>
      <p:pic>
        <p:nvPicPr>
          <p:cNvPr id="1907438148" name="Рисунок 31"/>
          <p:cNvPicPr>
            <a:picLocks noChangeAspect="1"/>
          </p:cNvPicPr>
          <p:nvPr/>
        </p:nvPicPr>
        <p:blipFill rotWithShape="1">
          <a:blip r:embed="rId78"/>
          <a:stretch/>
        </p:blipFill>
        <p:spPr bwMode="auto">
          <a:xfrm>
            <a:off x="5979720" y="5120605"/>
            <a:ext cx="304800" cy="304800"/>
          </a:xfrm>
          <a:prstGeom prst="rect">
            <a:avLst/>
          </a:prstGeom>
        </p:spPr>
      </p:pic>
      <p:pic>
        <p:nvPicPr>
          <p:cNvPr id="1146552387" name="Рисунок 33"/>
          <p:cNvPicPr>
            <a:picLocks noChangeAspect="1"/>
          </p:cNvPicPr>
          <p:nvPr/>
        </p:nvPicPr>
        <p:blipFill rotWithShape="1">
          <a:blip r:embed="rId79"/>
          <a:stretch/>
        </p:blipFill>
        <p:spPr bwMode="auto">
          <a:xfrm>
            <a:off x="5578062" y="5120605"/>
            <a:ext cx="304800" cy="304800"/>
          </a:xfrm>
          <a:prstGeom prst="rect">
            <a:avLst/>
          </a:prstGeom>
        </p:spPr>
      </p:pic>
      <p:pic>
        <p:nvPicPr>
          <p:cNvPr id="1213604093" name="Рисунок 35"/>
          <p:cNvPicPr>
            <a:picLocks noChangeAspect="1"/>
          </p:cNvPicPr>
          <p:nvPr/>
        </p:nvPicPr>
        <p:blipFill rotWithShape="1">
          <a:blip r:embed="rId80"/>
          <a:stretch/>
        </p:blipFill>
        <p:spPr bwMode="auto">
          <a:xfrm>
            <a:off x="5157179" y="5120605"/>
            <a:ext cx="304800" cy="304800"/>
          </a:xfrm>
          <a:prstGeom prst="rect">
            <a:avLst/>
          </a:prstGeom>
        </p:spPr>
      </p:pic>
      <p:pic>
        <p:nvPicPr>
          <p:cNvPr id="1260657581" name="Рисунок 37"/>
          <p:cNvPicPr>
            <a:picLocks noChangeAspect="1"/>
          </p:cNvPicPr>
          <p:nvPr/>
        </p:nvPicPr>
        <p:blipFill rotWithShape="1">
          <a:blip r:embed="rId81"/>
          <a:stretch/>
        </p:blipFill>
        <p:spPr bwMode="auto">
          <a:xfrm>
            <a:off x="4713802" y="5120605"/>
            <a:ext cx="304800" cy="304800"/>
          </a:xfrm>
          <a:prstGeom prst="rect">
            <a:avLst/>
          </a:prstGeom>
        </p:spPr>
      </p:pic>
      <p:pic>
        <p:nvPicPr>
          <p:cNvPr id="744029748" name="Рисунок 39"/>
          <p:cNvPicPr>
            <a:picLocks noChangeAspect="1"/>
          </p:cNvPicPr>
          <p:nvPr/>
        </p:nvPicPr>
        <p:blipFill rotWithShape="1">
          <a:blip r:embed="rId82"/>
          <a:stretch/>
        </p:blipFill>
        <p:spPr bwMode="auto">
          <a:xfrm>
            <a:off x="4334638" y="5120605"/>
            <a:ext cx="304800" cy="304800"/>
          </a:xfrm>
          <a:prstGeom prst="rect">
            <a:avLst/>
          </a:prstGeom>
        </p:spPr>
      </p:pic>
      <p:pic>
        <p:nvPicPr>
          <p:cNvPr id="631962659" name="Рисунок 41"/>
          <p:cNvPicPr>
            <a:picLocks noChangeAspect="1"/>
          </p:cNvPicPr>
          <p:nvPr/>
        </p:nvPicPr>
        <p:blipFill rotWithShape="1">
          <a:blip r:embed="rId83"/>
          <a:stretch/>
        </p:blipFill>
        <p:spPr bwMode="auto">
          <a:xfrm>
            <a:off x="3910921" y="5120605"/>
            <a:ext cx="304800" cy="304800"/>
          </a:xfrm>
          <a:prstGeom prst="rect">
            <a:avLst/>
          </a:prstGeom>
        </p:spPr>
      </p:pic>
      <p:pic>
        <p:nvPicPr>
          <p:cNvPr id="900253262" name="Рисунок 43"/>
          <p:cNvPicPr>
            <a:picLocks noChangeAspect="1"/>
          </p:cNvPicPr>
          <p:nvPr/>
        </p:nvPicPr>
        <p:blipFill rotWithShape="1">
          <a:blip r:embed="rId84"/>
          <a:stretch/>
        </p:blipFill>
        <p:spPr bwMode="auto">
          <a:xfrm>
            <a:off x="3459490" y="5120605"/>
            <a:ext cx="304800" cy="304800"/>
          </a:xfrm>
          <a:prstGeom prst="rect">
            <a:avLst/>
          </a:prstGeom>
        </p:spPr>
      </p:pic>
      <p:pic>
        <p:nvPicPr>
          <p:cNvPr id="2076273249" name="Рисунок 45"/>
          <p:cNvPicPr>
            <a:picLocks noChangeAspect="1"/>
          </p:cNvPicPr>
          <p:nvPr/>
        </p:nvPicPr>
        <p:blipFill rotWithShape="1">
          <a:blip r:embed="rId85"/>
          <a:stretch/>
        </p:blipFill>
        <p:spPr bwMode="auto">
          <a:xfrm>
            <a:off x="3034531" y="5120605"/>
            <a:ext cx="304800" cy="304800"/>
          </a:xfrm>
          <a:prstGeom prst="rect">
            <a:avLst/>
          </a:prstGeom>
        </p:spPr>
      </p:pic>
      <p:pic>
        <p:nvPicPr>
          <p:cNvPr id="10830788" name="Рисунок 47"/>
          <p:cNvPicPr>
            <a:picLocks noChangeAspect="1"/>
          </p:cNvPicPr>
          <p:nvPr/>
        </p:nvPicPr>
        <p:blipFill rotWithShape="1">
          <a:blip r:embed="rId86"/>
          <a:stretch/>
        </p:blipFill>
        <p:spPr bwMode="auto">
          <a:xfrm>
            <a:off x="2539637" y="5120605"/>
            <a:ext cx="304800" cy="304800"/>
          </a:xfrm>
          <a:prstGeom prst="rect">
            <a:avLst/>
          </a:prstGeom>
        </p:spPr>
      </p:pic>
      <p:pic>
        <p:nvPicPr>
          <p:cNvPr id="103456718" name="Рисунок 49"/>
          <p:cNvPicPr>
            <a:picLocks noChangeAspect="1"/>
          </p:cNvPicPr>
          <p:nvPr/>
        </p:nvPicPr>
        <p:blipFill rotWithShape="1">
          <a:blip r:embed="rId87"/>
          <a:stretch/>
        </p:blipFill>
        <p:spPr bwMode="auto">
          <a:xfrm>
            <a:off x="2121088" y="5120605"/>
            <a:ext cx="304800" cy="304800"/>
          </a:xfrm>
          <a:prstGeom prst="rect">
            <a:avLst/>
          </a:prstGeom>
        </p:spPr>
      </p:pic>
      <p:pic>
        <p:nvPicPr>
          <p:cNvPr id="1793172573" name="Рисунок 51"/>
          <p:cNvPicPr>
            <a:picLocks noChangeAspect="1"/>
          </p:cNvPicPr>
          <p:nvPr/>
        </p:nvPicPr>
        <p:blipFill rotWithShape="1">
          <a:blip r:embed="rId88"/>
          <a:stretch/>
        </p:blipFill>
        <p:spPr bwMode="auto">
          <a:xfrm>
            <a:off x="1738745" y="5120605"/>
            <a:ext cx="304800" cy="304800"/>
          </a:xfrm>
          <a:prstGeom prst="rect">
            <a:avLst/>
          </a:prstGeom>
        </p:spPr>
      </p:pic>
      <p:pic>
        <p:nvPicPr>
          <p:cNvPr id="2015278508" name="Рисунок 53"/>
          <p:cNvPicPr>
            <a:picLocks noChangeAspect="1"/>
          </p:cNvPicPr>
          <p:nvPr/>
        </p:nvPicPr>
        <p:blipFill rotWithShape="1">
          <a:blip r:embed="rId89"/>
          <a:stretch/>
        </p:blipFill>
        <p:spPr bwMode="auto">
          <a:xfrm>
            <a:off x="10560272" y="4640070"/>
            <a:ext cx="304800" cy="304800"/>
          </a:xfrm>
          <a:prstGeom prst="rect">
            <a:avLst/>
          </a:prstGeom>
        </p:spPr>
      </p:pic>
      <p:pic>
        <p:nvPicPr>
          <p:cNvPr id="393043003" name="Рисунок 55"/>
          <p:cNvPicPr>
            <a:picLocks noChangeAspect="1"/>
          </p:cNvPicPr>
          <p:nvPr/>
        </p:nvPicPr>
        <p:blipFill rotWithShape="1">
          <a:blip r:embed="rId90"/>
          <a:stretch/>
        </p:blipFill>
        <p:spPr bwMode="auto">
          <a:xfrm>
            <a:off x="10158241" y="4640070"/>
            <a:ext cx="304800" cy="304800"/>
          </a:xfrm>
          <a:prstGeom prst="rect">
            <a:avLst/>
          </a:prstGeom>
        </p:spPr>
      </p:pic>
      <p:pic>
        <p:nvPicPr>
          <p:cNvPr id="525044314" name="Рисунок 57"/>
          <p:cNvPicPr>
            <a:picLocks noChangeAspect="1"/>
          </p:cNvPicPr>
          <p:nvPr/>
        </p:nvPicPr>
        <p:blipFill rotWithShape="1">
          <a:blip r:embed="rId91"/>
          <a:stretch/>
        </p:blipFill>
        <p:spPr bwMode="auto">
          <a:xfrm>
            <a:off x="9756208" y="4640070"/>
            <a:ext cx="304800" cy="304800"/>
          </a:xfrm>
          <a:prstGeom prst="rect">
            <a:avLst/>
          </a:prstGeom>
        </p:spPr>
      </p:pic>
      <p:pic>
        <p:nvPicPr>
          <p:cNvPr id="1320844046" name="Рисунок 59"/>
          <p:cNvPicPr>
            <a:picLocks noChangeAspect="1"/>
          </p:cNvPicPr>
          <p:nvPr/>
        </p:nvPicPr>
        <p:blipFill rotWithShape="1">
          <a:blip r:embed="rId92"/>
          <a:stretch/>
        </p:blipFill>
        <p:spPr bwMode="auto">
          <a:xfrm>
            <a:off x="9354175" y="4640070"/>
            <a:ext cx="304800" cy="304800"/>
          </a:xfrm>
          <a:prstGeom prst="rect">
            <a:avLst/>
          </a:prstGeom>
        </p:spPr>
      </p:pic>
      <p:pic>
        <p:nvPicPr>
          <p:cNvPr id="1474783707" name="Рисунок 61"/>
          <p:cNvPicPr>
            <a:picLocks noChangeAspect="1"/>
          </p:cNvPicPr>
          <p:nvPr/>
        </p:nvPicPr>
        <p:blipFill rotWithShape="1">
          <a:blip r:embed="rId93"/>
          <a:stretch/>
        </p:blipFill>
        <p:spPr bwMode="auto">
          <a:xfrm>
            <a:off x="8952142" y="4640070"/>
            <a:ext cx="304800" cy="304800"/>
          </a:xfrm>
          <a:prstGeom prst="rect">
            <a:avLst/>
          </a:prstGeom>
        </p:spPr>
      </p:pic>
      <p:pic>
        <p:nvPicPr>
          <p:cNvPr id="2087158160" name="Рисунок 1343"/>
          <p:cNvPicPr>
            <a:picLocks noChangeAspect="1"/>
          </p:cNvPicPr>
          <p:nvPr/>
        </p:nvPicPr>
        <p:blipFill rotWithShape="1">
          <a:blip r:embed="rId94"/>
          <a:stretch/>
        </p:blipFill>
        <p:spPr bwMode="auto">
          <a:xfrm>
            <a:off x="8550109" y="4640070"/>
            <a:ext cx="304800" cy="304800"/>
          </a:xfrm>
          <a:prstGeom prst="rect">
            <a:avLst/>
          </a:prstGeom>
        </p:spPr>
      </p:pic>
      <p:pic>
        <p:nvPicPr>
          <p:cNvPr id="458137249" name="Рисунок 1344"/>
          <p:cNvPicPr>
            <a:picLocks noChangeAspect="1"/>
          </p:cNvPicPr>
          <p:nvPr/>
        </p:nvPicPr>
        <p:blipFill rotWithShape="1">
          <a:blip r:embed="rId95"/>
          <a:stretch/>
        </p:blipFill>
        <p:spPr bwMode="auto">
          <a:xfrm>
            <a:off x="8148076" y="4640070"/>
            <a:ext cx="304800" cy="304800"/>
          </a:xfrm>
          <a:prstGeom prst="rect">
            <a:avLst/>
          </a:prstGeom>
        </p:spPr>
      </p:pic>
      <p:pic>
        <p:nvPicPr>
          <p:cNvPr id="449517825" name="Рисунок 1345"/>
          <p:cNvPicPr>
            <a:picLocks noChangeAspect="1"/>
          </p:cNvPicPr>
          <p:nvPr/>
        </p:nvPicPr>
        <p:blipFill rotWithShape="1">
          <a:blip r:embed="rId96"/>
          <a:stretch/>
        </p:blipFill>
        <p:spPr bwMode="auto">
          <a:xfrm>
            <a:off x="7746043" y="4640070"/>
            <a:ext cx="304800" cy="304800"/>
          </a:xfrm>
          <a:prstGeom prst="rect">
            <a:avLst/>
          </a:prstGeom>
        </p:spPr>
      </p:pic>
      <p:pic>
        <p:nvPicPr>
          <p:cNvPr id="1820491514" name="Рисунок 1346"/>
          <p:cNvPicPr>
            <a:picLocks noChangeAspect="1"/>
          </p:cNvPicPr>
          <p:nvPr/>
        </p:nvPicPr>
        <p:blipFill rotWithShape="1">
          <a:blip r:embed="rId97"/>
          <a:stretch/>
        </p:blipFill>
        <p:spPr bwMode="auto">
          <a:xfrm>
            <a:off x="7344010" y="4640070"/>
            <a:ext cx="304800" cy="304800"/>
          </a:xfrm>
          <a:prstGeom prst="rect">
            <a:avLst/>
          </a:prstGeom>
        </p:spPr>
      </p:pic>
      <p:pic>
        <p:nvPicPr>
          <p:cNvPr id="2126813798" name="Рисунок 1347"/>
          <p:cNvPicPr>
            <a:picLocks noChangeAspect="1"/>
          </p:cNvPicPr>
          <p:nvPr/>
        </p:nvPicPr>
        <p:blipFill rotWithShape="1">
          <a:blip r:embed="rId98"/>
          <a:stretch/>
        </p:blipFill>
        <p:spPr bwMode="auto">
          <a:xfrm>
            <a:off x="6941977" y="4640070"/>
            <a:ext cx="304800" cy="304800"/>
          </a:xfrm>
          <a:prstGeom prst="rect">
            <a:avLst/>
          </a:prstGeom>
        </p:spPr>
      </p:pic>
      <p:pic>
        <p:nvPicPr>
          <p:cNvPr id="1667159860" name="Рисунок 1348"/>
          <p:cNvPicPr>
            <a:picLocks noChangeAspect="1"/>
          </p:cNvPicPr>
          <p:nvPr/>
        </p:nvPicPr>
        <p:blipFill rotWithShape="1">
          <a:blip r:embed="rId99"/>
          <a:stretch/>
        </p:blipFill>
        <p:spPr bwMode="auto">
          <a:xfrm>
            <a:off x="6539944" y="4640070"/>
            <a:ext cx="304800" cy="304800"/>
          </a:xfrm>
          <a:prstGeom prst="rect">
            <a:avLst/>
          </a:prstGeom>
        </p:spPr>
      </p:pic>
      <p:pic>
        <p:nvPicPr>
          <p:cNvPr id="28074381" name="Рисунок 1349"/>
          <p:cNvPicPr>
            <a:picLocks noChangeAspect="1"/>
          </p:cNvPicPr>
          <p:nvPr/>
        </p:nvPicPr>
        <p:blipFill rotWithShape="1">
          <a:blip r:embed="rId100"/>
          <a:stretch/>
        </p:blipFill>
        <p:spPr bwMode="auto">
          <a:xfrm>
            <a:off x="6137911" y="4640070"/>
            <a:ext cx="304800" cy="304800"/>
          </a:xfrm>
          <a:prstGeom prst="rect">
            <a:avLst/>
          </a:prstGeom>
        </p:spPr>
      </p:pic>
      <p:pic>
        <p:nvPicPr>
          <p:cNvPr id="130153978" name="Рисунок 1350"/>
          <p:cNvPicPr>
            <a:picLocks noChangeAspect="1"/>
          </p:cNvPicPr>
          <p:nvPr/>
        </p:nvPicPr>
        <p:blipFill rotWithShape="1">
          <a:blip r:embed="rId101"/>
          <a:stretch/>
        </p:blipFill>
        <p:spPr bwMode="auto">
          <a:xfrm>
            <a:off x="5735878" y="4640070"/>
            <a:ext cx="304800" cy="304800"/>
          </a:xfrm>
          <a:prstGeom prst="rect">
            <a:avLst/>
          </a:prstGeom>
        </p:spPr>
      </p:pic>
      <p:pic>
        <p:nvPicPr>
          <p:cNvPr id="827148831" name="Рисунок 1351"/>
          <p:cNvPicPr>
            <a:picLocks noChangeAspect="1"/>
          </p:cNvPicPr>
          <p:nvPr/>
        </p:nvPicPr>
        <p:blipFill rotWithShape="1">
          <a:blip r:embed="rId102"/>
          <a:stretch/>
        </p:blipFill>
        <p:spPr bwMode="auto">
          <a:xfrm>
            <a:off x="5333845" y="4640070"/>
            <a:ext cx="304800" cy="304800"/>
          </a:xfrm>
          <a:prstGeom prst="rect">
            <a:avLst/>
          </a:prstGeom>
        </p:spPr>
      </p:pic>
      <p:pic>
        <p:nvPicPr>
          <p:cNvPr id="2134170613" name="Рисунок 1352"/>
          <p:cNvPicPr>
            <a:picLocks noChangeAspect="1"/>
          </p:cNvPicPr>
          <p:nvPr/>
        </p:nvPicPr>
        <p:blipFill rotWithShape="1">
          <a:blip r:embed="rId103"/>
          <a:stretch/>
        </p:blipFill>
        <p:spPr bwMode="auto">
          <a:xfrm>
            <a:off x="4931812" y="4640070"/>
            <a:ext cx="304800" cy="304800"/>
          </a:xfrm>
          <a:prstGeom prst="rect">
            <a:avLst/>
          </a:prstGeom>
        </p:spPr>
      </p:pic>
      <p:pic>
        <p:nvPicPr>
          <p:cNvPr id="957354947" name="Рисунок 1353"/>
          <p:cNvPicPr>
            <a:picLocks noChangeAspect="1"/>
          </p:cNvPicPr>
          <p:nvPr/>
        </p:nvPicPr>
        <p:blipFill rotWithShape="1">
          <a:blip r:embed="rId104"/>
          <a:stretch/>
        </p:blipFill>
        <p:spPr bwMode="auto">
          <a:xfrm>
            <a:off x="4555179" y="4652770"/>
            <a:ext cx="279400" cy="279400"/>
          </a:xfrm>
          <a:prstGeom prst="rect">
            <a:avLst/>
          </a:prstGeom>
        </p:spPr>
      </p:pic>
      <p:pic>
        <p:nvPicPr>
          <p:cNvPr id="2135126331" name="Рисунок 1354"/>
          <p:cNvPicPr>
            <a:picLocks noChangeAspect="1"/>
          </p:cNvPicPr>
          <p:nvPr/>
        </p:nvPicPr>
        <p:blipFill rotWithShape="1">
          <a:blip r:embed="rId105"/>
          <a:stretch/>
        </p:blipFill>
        <p:spPr bwMode="auto">
          <a:xfrm>
            <a:off x="4153146" y="4640070"/>
            <a:ext cx="304800" cy="304800"/>
          </a:xfrm>
          <a:prstGeom prst="rect">
            <a:avLst/>
          </a:prstGeom>
        </p:spPr>
      </p:pic>
      <p:pic>
        <p:nvPicPr>
          <p:cNvPr id="945084495" name="Рисунок 1355"/>
          <p:cNvPicPr>
            <a:picLocks noChangeAspect="1"/>
          </p:cNvPicPr>
          <p:nvPr/>
        </p:nvPicPr>
        <p:blipFill rotWithShape="1">
          <a:blip r:embed="rId106"/>
          <a:stretch/>
        </p:blipFill>
        <p:spPr bwMode="auto">
          <a:xfrm>
            <a:off x="3751113" y="4640070"/>
            <a:ext cx="304800" cy="304800"/>
          </a:xfrm>
          <a:prstGeom prst="rect">
            <a:avLst/>
          </a:prstGeom>
        </p:spPr>
      </p:pic>
      <p:pic>
        <p:nvPicPr>
          <p:cNvPr id="1509517507" name="Рисунок 1356"/>
          <p:cNvPicPr>
            <a:picLocks noChangeAspect="1"/>
          </p:cNvPicPr>
          <p:nvPr/>
        </p:nvPicPr>
        <p:blipFill rotWithShape="1">
          <a:blip r:embed="rId107"/>
          <a:stretch/>
        </p:blipFill>
        <p:spPr bwMode="auto">
          <a:xfrm>
            <a:off x="3349080" y="4640070"/>
            <a:ext cx="304800" cy="304800"/>
          </a:xfrm>
          <a:prstGeom prst="rect">
            <a:avLst/>
          </a:prstGeom>
        </p:spPr>
      </p:pic>
      <p:pic>
        <p:nvPicPr>
          <p:cNvPr id="416656904" name="Рисунок 1357"/>
          <p:cNvPicPr>
            <a:picLocks noChangeAspect="1"/>
          </p:cNvPicPr>
          <p:nvPr/>
        </p:nvPicPr>
        <p:blipFill rotWithShape="1">
          <a:blip r:embed="rId108"/>
          <a:stretch/>
        </p:blipFill>
        <p:spPr bwMode="auto">
          <a:xfrm>
            <a:off x="2947047" y="4640070"/>
            <a:ext cx="304800" cy="304800"/>
          </a:xfrm>
          <a:prstGeom prst="rect">
            <a:avLst/>
          </a:prstGeom>
        </p:spPr>
      </p:pic>
      <p:pic>
        <p:nvPicPr>
          <p:cNvPr id="1131779399" name="Рисунок 1358"/>
          <p:cNvPicPr>
            <a:picLocks noChangeAspect="1"/>
          </p:cNvPicPr>
          <p:nvPr/>
        </p:nvPicPr>
        <p:blipFill rotWithShape="1">
          <a:blip r:embed="rId109"/>
          <a:stretch/>
        </p:blipFill>
        <p:spPr bwMode="auto">
          <a:xfrm>
            <a:off x="2545014" y="4640070"/>
            <a:ext cx="304800" cy="304800"/>
          </a:xfrm>
          <a:prstGeom prst="rect">
            <a:avLst/>
          </a:prstGeom>
        </p:spPr>
      </p:pic>
      <p:pic>
        <p:nvPicPr>
          <p:cNvPr id="1347125336" name="Рисунок 1359"/>
          <p:cNvPicPr>
            <a:picLocks noChangeAspect="1"/>
          </p:cNvPicPr>
          <p:nvPr/>
        </p:nvPicPr>
        <p:blipFill rotWithShape="1">
          <a:blip r:embed="rId108"/>
          <a:stretch/>
        </p:blipFill>
        <p:spPr bwMode="auto">
          <a:xfrm>
            <a:off x="2142981" y="4640070"/>
            <a:ext cx="304800" cy="304800"/>
          </a:xfrm>
          <a:prstGeom prst="rect">
            <a:avLst/>
          </a:prstGeom>
        </p:spPr>
      </p:pic>
      <p:pic>
        <p:nvPicPr>
          <p:cNvPr id="1552008272" name="Рисунок 1360"/>
          <p:cNvPicPr>
            <a:picLocks noChangeAspect="1"/>
          </p:cNvPicPr>
          <p:nvPr/>
        </p:nvPicPr>
        <p:blipFill rotWithShape="1">
          <a:blip r:embed="rId110"/>
          <a:stretch/>
        </p:blipFill>
        <p:spPr bwMode="auto">
          <a:xfrm>
            <a:off x="1740948" y="4640070"/>
            <a:ext cx="304800" cy="304800"/>
          </a:xfrm>
          <a:prstGeom prst="rect">
            <a:avLst/>
          </a:prstGeom>
        </p:spPr>
      </p:pic>
      <p:sp>
        <p:nvSpPr>
          <p:cNvPr id="58840003" name="Заголовок 710"/>
          <p:cNvSpPr txBox="1"/>
          <p:nvPr/>
        </p:nvSpPr>
        <p:spPr bwMode="auto">
          <a:xfrm>
            <a:off x="523645" y="395288"/>
            <a:ext cx="6054725" cy="37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/>
              <a:t>ИКОНКИ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2246752" name="Номер слайда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34</a:t>
            </a:fld>
            <a:endParaRPr lang="ru-RU"/>
          </a:p>
        </p:txBody>
      </p:sp>
      <p:pic>
        <p:nvPicPr>
          <p:cNvPr id="1930948830" name="Рисунок 1317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7444089" y="3087196"/>
            <a:ext cx="304800" cy="304800"/>
          </a:xfrm>
          <a:prstGeom prst="rect">
            <a:avLst/>
          </a:prstGeom>
        </p:spPr>
      </p:pic>
      <p:pic>
        <p:nvPicPr>
          <p:cNvPr id="469196746" name="Рисунок 1329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9029137" y="3087196"/>
            <a:ext cx="304800" cy="304800"/>
          </a:xfrm>
          <a:prstGeom prst="rect">
            <a:avLst/>
          </a:prstGeom>
        </p:spPr>
      </p:pic>
      <p:pic>
        <p:nvPicPr>
          <p:cNvPr id="618540416" name="Рисунок 1331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10614195" y="3087196"/>
            <a:ext cx="304800" cy="304800"/>
          </a:xfrm>
          <a:prstGeom prst="rect">
            <a:avLst/>
          </a:prstGeom>
        </p:spPr>
      </p:pic>
      <p:pic>
        <p:nvPicPr>
          <p:cNvPr id="17443239" name="Рисунок 1333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10217923" y="3087196"/>
            <a:ext cx="304800" cy="304800"/>
          </a:xfrm>
          <a:prstGeom prst="rect">
            <a:avLst/>
          </a:prstGeom>
        </p:spPr>
      </p:pic>
      <p:pic>
        <p:nvPicPr>
          <p:cNvPr id="161368134" name="Рисунок 1337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5859041" y="3087196"/>
            <a:ext cx="304800" cy="304800"/>
          </a:xfrm>
          <a:prstGeom prst="rect">
            <a:avLst/>
          </a:prstGeom>
        </p:spPr>
      </p:pic>
      <p:pic>
        <p:nvPicPr>
          <p:cNvPr id="531373031" name="Рисунок 1349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9821661" y="3087196"/>
            <a:ext cx="304800" cy="304800"/>
          </a:xfrm>
          <a:prstGeom prst="rect">
            <a:avLst/>
          </a:prstGeom>
        </p:spPr>
      </p:pic>
      <p:pic>
        <p:nvPicPr>
          <p:cNvPr id="377714974" name="Рисунок 1351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9425398" y="3087196"/>
            <a:ext cx="304800" cy="304800"/>
          </a:xfrm>
          <a:prstGeom prst="rect">
            <a:avLst/>
          </a:prstGeom>
        </p:spPr>
      </p:pic>
      <p:pic>
        <p:nvPicPr>
          <p:cNvPr id="1557871923" name="Рисунок 1355"/>
          <p:cNvPicPr>
            <a:picLocks noChangeAspect="1"/>
          </p:cNvPicPr>
          <p:nvPr/>
        </p:nvPicPr>
        <p:blipFill rotWithShape="1">
          <a:blip r:embed="rId11"/>
          <a:stretch/>
        </p:blipFill>
        <p:spPr bwMode="auto">
          <a:xfrm>
            <a:off x="8632875" y="3087196"/>
            <a:ext cx="304800" cy="304800"/>
          </a:xfrm>
          <a:prstGeom prst="rect">
            <a:avLst/>
          </a:prstGeom>
        </p:spPr>
      </p:pic>
      <p:pic>
        <p:nvPicPr>
          <p:cNvPr id="454910201" name="Рисунок 1357"/>
          <p:cNvPicPr>
            <a:picLocks noChangeAspect="1"/>
          </p:cNvPicPr>
          <p:nvPr/>
        </p:nvPicPr>
        <p:blipFill rotWithShape="1">
          <a:blip r:embed="rId12"/>
          <a:stretch/>
        </p:blipFill>
        <p:spPr bwMode="auto">
          <a:xfrm>
            <a:off x="8236613" y="3087196"/>
            <a:ext cx="304800" cy="304800"/>
          </a:xfrm>
          <a:prstGeom prst="rect">
            <a:avLst/>
          </a:prstGeom>
        </p:spPr>
      </p:pic>
      <p:pic>
        <p:nvPicPr>
          <p:cNvPr id="979415556" name="Рисунок 1359"/>
          <p:cNvPicPr>
            <a:picLocks noChangeAspect="1"/>
          </p:cNvPicPr>
          <p:nvPr/>
        </p:nvPicPr>
        <p:blipFill rotWithShape="1">
          <a:blip r:embed="rId13"/>
          <a:stretch/>
        </p:blipFill>
        <p:spPr bwMode="auto">
          <a:xfrm>
            <a:off x="7840351" y="3087196"/>
            <a:ext cx="304800" cy="304800"/>
          </a:xfrm>
          <a:prstGeom prst="rect">
            <a:avLst/>
          </a:prstGeom>
        </p:spPr>
      </p:pic>
      <p:pic>
        <p:nvPicPr>
          <p:cNvPr id="510683748" name="Рисунок 1363"/>
          <p:cNvPicPr>
            <a:picLocks noChangeAspect="1"/>
          </p:cNvPicPr>
          <p:nvPr/>
        </p:nvPicPr>
        <p:blipFill rotWithShape="1">
          <a:blip r:embed="rId14"/>
          <a:stretch/>
        </p:blipFill>
        <p:spPr bwMode="auto">
          <a:xfrm>
            <a:off x="7047827" y="3087196"/>
            <a:ext cx="304800" cy="304800"/>
          </a:xfrm>
          <a:prstGeom prst="rect">
            <a:avLst/>
          </a:prstGeom>
        </p:spPr>
      </p:pic>
      <p:pic>
        <p:nvPicPr>
          <p:cNvPr id="360202667" name="Рисунок 1365"/>
          <p:cNvPicPr>
            <a:picLocks noChangeAspect="1"/>
          </p:cNvPicPr>
          <p:nvPr/>
        </p:nvPicPr>
        <p:blipFill rotWithShape="1">
          <a:blip r:embed="rId15"/>
          <a:stretch/>
        </p:blipFill>
        <p:spPr bwMode="auto">
          <a:xfrm>
            <a:off x="6651565" y="3087196"/>
            <a:ext cx="304800" cy="304800"/>
          </a:xfrm>
          <a:prstGeom prst="rect">
            <a:avLst/>
          </a:prstGeom>
        </p:spPr>
      </p:pic>
      <p:pic>
        <p:nvPicPr>
          <p:cNvPr id="1188210889" name="Рисунок 1367"/>
          <p:cNvPicPr>
            <a:picLocks noChangeAspect="1"/>
          </p:cNvPicPr>
          <p:nvPr/>
        </p:nvPicPr>
        <p:blipFill rotWithShape="1">
          <a:blip r:embed="rId16"/>
          <a:stretch/>
        </p:blipFill>
        <p:spPr bwMode="auto">
          <a:xfrm>
            <a:off x="6255303" y="3087196"/>
            <a:ext cx="304800" cy="304800"/>
          </a:xfrm>
          <a:prstGeom prst="rect">
            <a:avLst/>
          </a:prstGeom>
        </p:spPr>
      </p:pic>
      <p:pic>
        <p:nvPicPr>
          <p:cNvPr id="975635577" name="Рисунок 1371"/>
          <p:cNvPicPr>
            <a:picLocks noChangeAspect="1"/>
          </p:cNvPicPr>
          <p:nvPr/>
        </p:nvPicPr>
        <p:blipFill rotWithShape="1">
          <a:blip r:embed="rId17"/>
          <a:stretch/>
        </p:blipFill>
        <p:spPr bwMode="auto">
          <a:xfrm>
            <a:off x="5462779" y="3087196"/>
            <a:ext cx="304800" cy="304800"/>
          </a:xfrm>
          <a:prstGeom prst="rect">
            <a:avLst/>
          </a:prstGeom>
        </p:spPr>
      </p:pic>
      <p:pic>
        <p:nvPicPr>
          <p:cNvPr id="44958709" name="Рисунок 1373"/>
          <p:cNvPicPr>
            <a:picLocks noChangeAspect="1"/>
          </p:cNvPicPr>
          <p:nvPr/>
        </p:nvPicPr>
        <p:blipFill rotWithShape="1">
          <a:blip r:embed="rId18"/>
          <a:stretch/>
        </p:blipFill>
        <p:spPr bwMode="auto">
          <a:xfrm>
            <a:off x="5066517" y="3087196"/>
            <a:ext cx="304800" cy="304800"/>
          </a:xfrm>
          <a:prstGeom prst="rect">
            <a:avLst/>
          </a:prstGeom>
        </p:spPr>
      </p:pic>
      <p:pic>
        <p:nvPicPr>
          <p:cNvPr id="926457100" name="Рисунок 1375"/>
          <p:cNvPicPr>
            <a:picLocks noChangeAspect="1"/>
          </p:cNvPicPr>
          <p:nvPr/>
        </p:nvPicPr>
        <p:blipFill rotWithShape="1">
          <a:blip r:embed="rId19"/>
          <a:stretch/>
        </p:blipFill>
        <p:spPr bwMode="auto">
          <a:xfrm>
            <a:off x="4670255" y="3087196"/>
            <a:ext cx="304800" cy="304800"/>
          </a:xfrm>
          <a:prstGeom prst="rect">
            <a:avLst/>
          </a:prstGeom>
        </p:spPr>
      </p:pic>
      <p:pic>
        <p:nvPicPr>
          <p:cNvPr id="1225199181" name="Рисунок 1377"/>
          <p:cNvPicPr>
            <a:picLocks noChangeAspect="1"/>
          </p:cNvPicPr>
          <p:nvPr/>
        </p:nvPicPr>
        <p:blipFill rotWithShape="1">
          <a:blip r:embed="rId20"/>
          <a:stretch/>
        </p:blipFill>
        <p:spPr bwMode="auto">
          <a:xfrm>
            <a:off x="4273993" y="3087196"/>
            <a:ext cx="304800" cy="304800"/>
          </a:xfrm>
          <a:prstGeom prst="rect">
            <a:avLst/>
          </a:prstGeom>
        </p:spPr>
      </p:pic>
      <p:pic>
        <p:nvPicPr>
          <p:cNvPr id="1469784713" name="Рисунок 1379"/>
          <p:cNvPicPr>
            <a:picLocks noChangeAspect="1"/>
          </p:cNvPicPr>
          <p:nvPr/>
        </p:nvPicPr>
        <p:blipFill rotWithShape="1">
          <a:blip r:embed="rId21"/>
          <a:stretch/>
        </p:blipFill>
        <p:spPr bwMode="auto">
          <a:xfrm>
            <a:off x="3877731" y="3087196"/>
            <a:ext cx="304800" cy="304800"/>
          </a:xfrm>
          <a:prstGeom prst="rect">
            <a:avLst/>
          </a:prstGeom>
        </p:spPr>
      </p:pic>
      <p:pic>
        <p:nvPicPr>
          <p:cNvPr id="1060066076" name="Рисунок 1381"/>
          <p:cNvPicPr>
            <a:picLocks noChangeAspect="1"/>
          </p:cNvPicPr>
          <p:nvPr/>
        </p:nvPicPr>
        <p:blipFill rotWithShape="1">
          <a:blip r:embed="rId22"/>
          <a:stretch/>
        </p:blipFill>
        <p:spPr bwMode="auto">
          <a:xfrm>
            <a:off x="3481469" y="3087196"/>
            <a:ext cx="304800" cy="304800"/>
          </a:xfrm>
          <a:prstGeom prst="rect">
            <a:avLst/>
          </a:prstGeom>
        </p:spPr>
      </p:pic>
      <p:pic>
        <p:nvPicPr>
          <p:cNvPr id="1354781496" name="Рисунок 1383"/>
          <p:cNvPicPr>
            <a:picLocks noChangeAspect="1"/>
          </p:cNvPicPr>
          <p:nvPr/>
        </p:nvPicPr>
        <p:blipFill rotWithShape="1">
          <a:blip r:embed="rId23"/>
          <a:stretch/>
        </p:blipFill>
        <p:spPr bwMode="auto">
          <a:xfrm>
            <a:off x="3085207" y="3087196"/>
            <a:ext cx="304800" cy="304800"/>
          </a:xfrm>
          <a:prstGeom prst="rect">
            <a:avLst/>
          </a:prstGeom>
        </p:spPr>
      </p:pic>
      <p:pic>
        <p:nvPicPr>
          <p:cNvPr id="1403626628" name="Рисунок 1385"/>
          <p:cNvPicPr>
            <a:picLocks noChangeAspect="1"/>
          </p:cNvPicPr>
          <p:nvPr/>
        </p:nvPicPr>
        <p:blipFill rotWithShape="1">
          <a:blip r:embed="rId24"/>
          <a:stretch/>
        </p:blipFill>
        <p:spPr bwMode="auto">
          <a:xfrm>
            <a:off x="2688945" y="3087196"/>
            <a:ext cx="304800" cy="304800"/>
          </a:xfrm>
          <a:prstGeom prst="rect">
            <a:avLst/>
          </a:prstGeom>
        </p:spPr>
      </p:pic>
      <p:pic>
        <p:nvPicPr>
          <p:cNvPr id="711764106" name="Рисунок 1387"/>
          <p:cNvPicPr>
            <a:picLocks noChangeAspect="1"/>
          </p:cNvPicPr>
          <p:nvPr/>
        </p:nvPicPr>
        <p:blipFill rotWithShape="1">
          <a:blip r:embed="rId25"/>
          <a:stretch/>
        </p:blipFill>
        <p:spPr bwMode="auto">
          <a:xfrm>
            <a:off x="2292683" y="3087196"/>
            <a:ext cx="304800" cy="304800"/>
          </a:xfrm>
          <a:prstGeom prst="rect">
            <a:avLst/>
          </a:prstGeom>
        </p:spPr>
      </p:pic>
      <p:pic>
        <p:nvPicPr>
          <p:cNvPr id="2057975139" name="Рисунок 1389"/>
          <p:cNvPicPr>
            <a:picLocks noChangeAspect="1"/>
          </p:cNvPicPr>
          <p:nvPr/>
        </p:nvPicPr>
        <p:blipFill rotWithShape="1">
          <a:blip r:embed="rId26"/>
          <a:stretch/>
        </p:blipFill>
        <p:spPr bwMode="auto">
          <a:xfrm>
            <a:off x="1896421" y="3087196"/>
            <a:ext cx="304800" cy="304800"/>
          </a:xfrm>
          <a:prstGeom prst="rect">
            <a:avLst/>
          </a:prstGeom>
        </p:spPr>
      </p:pic>
      <p:pic>
        <p:nvPicPr>
          <p:cNvPr id="1197805310" name="Рисунок 1391"/>
          <p:cNvPicPr>
            <a:picLocks noChangeAspect="1"/>
          </p:cNvPicPr>
          <p:nvPr/>
        </p:nvPicPr>
        <p:blipFill rotWithShape="1">
          <a:blip r:embed="rId27"/>
          <a:stretch/>
        </p:blipFill>
        <p:spPr bwMode="auto">
          <a:xfrm>
            <a:off x="1500159" y="3087196"/>
            <a:ext cx="304800" cy="304800"/>
          </a:xfrm>
          <a:prstGeom prst="rect">
            <a:avLst/>
          </a:prstGeom>
        </p:spPr>
      </p:pic>
      <p:sp>
        <p:nvSpPr>
          <p:cNvPr id="5364642" name="TextBox 1392"/>
          <p:cNvSpPr txBox="1"/>
          <p:nvPr/>
        </p:nvSpPr>
        <p:spPr bwMode="auto">
          <a:xfrm>
            <a:off x="4051324" y="2644335"/>
            <a:ext cx="3920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E4EAE9"/>
                </a:solidFill>
                <a:latin typeface="Montserrat"/>
              </a:rPr>
              <a:t>Рассылка</a:t>
            </a:r>
            <a:endParaRPr/>
          </a:p>
        </p:txBody>
      </p:sp>
      <p:sp>
        <p:nvSpPr>
          <p:cNvPr id="1331665264" name="TextBox 2"/>
          <p:cNvSpPr txBox="1"/>
          <p:nvPr/>
        </p:nvSpPr>
        <p:spPr bwMode="auto">
          <a:xfrm>
            <a:off x="5015866" y="1147839"/>
            <a:ext cx="2252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E4EAE9"/>
                </a:solidFill>
                <a:latin typeface="Montserrat"/>
              </a:rPr>
              <a:t>Медицина</a:t>
            </a:r>
            <a:endParaRPr/>
          </a:p>
        </p:txBody>
      </p:sp>
      <p:pic>
        <p:nvPicPr>
          <p:cNvPr id="2093167974" name="Рисунок 4"/>
          <p:cNvPicPr>
            <a:picLocks noChangeAspect="1"/>
          </p:cNvPicPr>
          <p:nvPr/>
        </p:nvPicPr>
        <p:blipFill rotWithShape="1">
          <a:blip r:embed="rId28"/>
          <a:stretch/>
        </p:blipFill>
        <p:spPr bwMode="auto">
          <a:xfrm>
            <a:off x="10577116" y="2052659"/>
            <a:ext cx="378959" cy="378959"/>
          </a:xfrm>
          <a:prstGeom prst="rect">
            <a:avLst/>
          </a:prstGeom>
        </p:spPr>
      </p:pic>
      <p:pic>
        <p:nvPicPr>
          <p:cNvPr id="1527525021" name="Рисунок 5"/>
          <p:cNvPicPr>
            <a:picLocks noChangeAspect="1"/>
          </p:cNvPicPr>
          <p:nvPr/>
        </p:nvPicPr>
        <p:blipFill rotWithShape="1">
          <a:blip r:embed="rId29"/>
          <a:stretch/>
        </p:blipFill>
        <p:spPr bwMode="auto">
          <a:xfrm>
            <a:off x="10180690" y="2052659"/>
            <a:ext cx="378959" cy="378959"/>
          </a:xfrm>
          <a:prstGeom prst="rect">
            <a:avLst/>
          </a:prstGeom>
        </p:spPr>
      </p:pic>
      <p:pic>
        <p:nvPicPr>
          <p:cNvPr id="1999665781" name="Рисунок 6"/>
          <p:cNvPicPr>
            <a:picLocks noChangeAspect="1"/>
          </p:cNvPicPr>
          <p:nvPr/>
        </p:nvPicPr>
        <p:blipFill rotWithShape="1">
          <a:blip r:embed="rId30"/>
          <a:stretch/>
        </p:blipFill>
        <p:spPr bwMode="auto">
          <a:xfrm>
            <a:off x="9784267" y="2052659"/>
            <a:ext cx="378959" cy="378959"/>
          </a:xfrm>
          <a:prstGeom prst="rect">
            <a:avLst/>
          </a:prstGeom>
        </p:spPr>
      </p:pic>
      <p:pic>
        <p:nvPicPr>
          <p:cNvPr id="1174965867" name="Рисунок 7"/>
          <p:cNvPicPr>
            <a:picLocks noChangeAspect="1"/>
          </p:cNvPicPr>
          <p:nvPr/>
        </p:nvPicPr>
        <p:blipFill rotWithShape="1">
          <a:blip r:embed="rId31"/>
          <a:stretch/>
        </p:blipFill>
        <p:spPr bwMode="auto">
          <a:xfrm>
            <a:off x="9387844" y="2052659"/>
            <a:ext cx="378959" cy="378959"/>
          </a:xfrm>
          <a:prstGeom prst="rect">
            <a:avLst/>
          </a:prstGeom>
        </p:spPr>
      </p:pic>
      <p:pic>
        <p:nvPicPr>
          <p:cNvPr id="1719434831" name="Рисунок 8"/>
          <p:cNvPicPr>
            <a:picLocks noChangeAspect="1"/>
          </p:cNvPicPr>
          <p:nvPr/>
        </p:nvPicPr>
        <p:blipFill rotWithShape="1">
          <a:blip r:embed="rId32"/>
          <a:stretch/>
        </p:blipFill>
        <p:spPr bwMode="auto">
          <a:xfrm>
            <a:off x="8991421" y="2052659"/>
            <a:ext cx="378959" cy="378959"/>
          </a:xfrm>
          <a:prstGeom prst="rect">
            <a:avLst/>
          </a:prstGeom>
        </p:spPr>
      </p:pic>
      <p:pic>
        <p:nvPicPr>
          <p:cNvPr id="1245899402" name="Рисунок 9"/>
          <p:cNvPicPr>
            <a:picLocks noChangeAspect="1"/>
          </p:cNvPicPr>
          <p:nvPr/>
        </p:nvPicPr>
        <p:blipFill rotWithShape="1">
          <a:blip r:embed="rId33"/>
          <a:stretch/>
        </p:blipFill>
        <p:spPr bwMode="auto">
          <a:xfrm>
            <a:off x="8594998" y="2052659"/>
            <a:ext cx="378959" cy="378959"/>
          </a:xfrm>
          <a:prstGeom prst="rect">
            <a:avLst/>
          </a:prstGeom>
        </p:spPr>
      </p:pic>
      <p:pic>
        <p:nvPicPr>
          <p:cNvPr id="161026341" name="Рисунок 10"/>
          <p:cNvPicPr>
            <a:picLocks noChangeAspect="1"/>
          </p:cNvPicPr>
          <p:nvPr/>
        </p:nvPicPr>
        <p:blipFill rotWithShape="1">
          <a:blip r:embed="rId34"/>
          <a:stretch/>
        </p:blipFill>
        <p:spPr bwMode="auto">
          <a:xfrm>
            <a:off x="8198575" y="2052659"/>
            <a:ext cx="378959" cy="378959"/>
          </a:xfrm>
          <a:prstGeom prst="rect">
            <a:avLst/>
          </a:prstGeom>
        </p:spPr>
      </p:pic>
      <p:pic>
        <p:nvPicPr>
          <p:cNvPr id="1362050076" name="Рисунок 11"/>
          <p:cNvPicPr>
            <a:picLocks noChangeAspect="1"/>
          </p:cNvPicPr>
          <p:nvPr/>
        </p:nvPicPr>
        <p:blipFill rotWithShape="1">
          <a:blip r:embed="rId35"/>
          <a:stretch/>
        </p:blipFill>
        <p:spPr bwMode="auto">
          <a:xfrm>
            <a:off x="7802152" y="2052659"/>
            <a:ext cx="378959" cy="378959"/>
          </a:xfrm>
          <a:prstGeom prst="rect">
            <a:avLst/>
          </a:prstGeom>
        </p:spPr>
      </p:pic>
      <p:pic>
        <p:nvPicPr>
          <p:cNvPr id="451043538" name="Рисунок 12"/>
          <p:cNvPicPr>
            <a:picLocks noChangeAspect="1"/>
          </p:cNvPicPr>
          <p:nvPr/>
        </p:nvPicPr>
        <p:blipFill rotWithShape="1">
          <a:blip r:embed="rId36"/>
          <a:stretch/>
        </p:blipFill>
        <p:spPr bwMode="auto">
          <a:xfrm>
            <a:off x="7405729" y="2052659"/>
            <a:ext cx="378959" cy="378959"/>
          </a:xfrm>
          <a:prstGeom prst="rect">
            <a:avLst/>
          </a:prstGeom>
        </p:spPr>
      </p:pic>
      <p:pic>
        <p:nvPicPr>
          <p:cNvPr id="1233732110" name="Рисунок 13"/>
          <p:cNvPicPr>
            <a:picLocks noChangeAspect="1"/>
          </p:cNvPicPr>
          <p:nvPr/>
        </p:nvPicPr>
        <p:blipFill rotWithShape="1">
          <a:blip r:embed="rId37"/>
          <a:stretch/>
        </p:blipFill>
        <p:spPr bwMode="auto">
          <a:xfrm>
            <a:off x="7009306" y="2052659"/>
            <a:ext cx="378959" cy="378959"/>
          </a:xfrm>
          <a:prstGeom prst="rect">
            <a:avLst/>
          </a:prstGeom>
        </p:spPr>
      </p:pic>
      <p:pic>
        <p:nvPicPr>
          <p:cNvPr id="2034852749" name="Рисунок 15"/>
          <p:cNvPicPr>
            <a:picLocks noChangeAspect="1"/>
          </p:cNvPicPr>
          <p:nvPr/>
        </p:nvPicPr>
        <p:blipFill rotWithShape="1">
          <a:blip r:embed="rId38"/>
          <a:stretch/>
        </p:blipFill>
        <p:spPr bwMode="auto">
          <a:xfrm>
            <a:off x="6612883" y="2052659"/>
            <a:ext cx="378959" cy="378959"/>
          </a:xfrm>
          <a:prstGeom prst="rect">
            <a:avLst/>
          </a:prstGeom>
        </p:spPr>
      </p:pic>
      <p:pic>
        <p:nvPicPr>
          <p:cNvPr id="1656117612" name="Рисунок 17"/>
          <p:cNvPicPr>
            <a:picLocks noChangeAspect="1"/>
          </p:cNvPicPr>
          <p:nvPr/>
        </p:nvPicPr>
        <p:blipFill rotWithShape="1">
          <a:blip r:embed="rId39"/>
          <a:stretch/>
        </p:blipFill>
        <p:spPr bwMode="auto">
          <a:xfrm>
            <a:off x="6216460" y="2052659"/>
            <a:ext cx="378959" cy="378959"/>
          </a:xfrm>
          <a:prstGeom prst="rect">
            <a:avLst/>
          </a:prstGeom>
        </p:spPr>
      </p:pic>
      <p:pic>
        <p:nvPicPr>
          <p:cNvPr id="764914818" name="Рисунок 18"/>
          <p:cNvPicPr>
            <a:picLocks noChangeAspect="1"/>
          </p:cNvPicPr>
          <p:nvPr/>
        </p:nvPicPr>
        <p:blipFill rotWithShape="1">
          <a:blip r:embed="rId40"/>
          <a:stretch/>
        </p:blipFill>
        <p:spPr bwMode="auto">
          <a:xfrm>
            <a:off x="5820037" y="2052659"/>
            <a:ext cx="378959" cy="378959"/>
          </a:xfrm>
          <a:prstGeom prst="rect">
            <a:avLst/>
          </a:prstGeom>
        </p:spPr>
      </p:pic>
      <p:pic>
        <p:nvPicPr>
          <p:cNvPr id="1608486426" name="Рисунок 19"/>
          <p:cNvPicPr>
            <a:picLocks noChangeAspect="1"/>
          </p:cNvPicPr>
          <p:nvPr/>
        </p:nvPicPr>
        <p:blipFill rotWithShape="1">
          <a:blip r:embed="rId41"/>
          <a:stretch/>
        </p:blipFill>
        <p:spPr bwMode="auto">
          <a:xfrm>
            <a:off x="5423614" y="2052659"/>
            <a:ext cx="378959" cy="378959"/>
          </a:xfrm>
          <a:prstGeom prst="rect">
            <a:avLst/>
          </a:prstGeom>
        </p:spPr>
      </p:pic>
      <p:pic>
        <p:nvPicPr>
          <p:cNvPr id="1264799951" name="Рисунок 21"/>
          <p:cNvPicPr>
            <a:picLocks noChangeAspect="1"/>
          </p:cNvPicPr>
          <p:nvPr/>
        </p:nvPicPr>
        <p:blipFill rotWithShape="1">
          <a:blip r:embed="rId42"/>
          <a:stretch/>
        </p:blipFill>
        <p:spPr bwMode="auto">
          <a:xfrm>
            <a:off x="5027191" y="2052659"/>
            <a:ext cx="378959" cy="378959"/>
          </a:xfrm>
          <a:prstGeom prst="rect">
            <a:avLst/>
          </a:prstGeom>
        </p:spPr>
      </p:pic>
      <p:pic>
        <p:nvPicPr>
          <p:cNvPr id="2140767600" name="Рисунок 23"/>
          <p:cNvPicPr>
            <a:picLocks noChangeAspect="1"/>
          </p:cNvPicPr>
          <p:nvPr/>
        </p:nvPicPr>
        <p:blipFill rotWithShape="1">
          <a:blip r:embed="rId43"/>
          <a:stretch/>
        </p:blipFill>
        <p:spPr bwMode="auto">
          <a:xfrm>
            <a:off x="4630768" y="2052659"/>
            <a:ext cx="378959" cy="378959"/>
          </a:xfrm>
          <a:prstGeom prst="rect">
            <a:avLst/>
          </a:prstGeom>
        </p:spPr>
      </p:pic>
      <p:pic>
        <p:nvPicPr>
          <p:cNvPr id="1859213169" name="Рисунок 25"/>
          <p:cNvPicPr>
            <a:picLocks noChangeAspect="1"/>
          </p:cNvPicPr>
          <p:nvPr/>
        </p:nvPicPr>
        <p:blipFill rotWithShape="1">
          <a:blip r:embed="rId44"/>
          <a:stretch/>
        </p:blipFill>
        <p:spPr bwMode="auto">
          <a:xfrm>
            <a:off x="4234345" y="2052659"/>
            <a:ext cx="378959" cy="378959"/>
          </a:xfrm>
          <a:prstGeom prst="rect">
            <a:avLst/>
          </a:prstGeom>
        </p:spPr>
      </p:pic>
      <p:pic>
        <p:nvPicPr>
          <p:cNvPr id="1312452204" name="Рисунок 27"/>
          <p:cNvPicPr>
            <a:picLocks noChangeAspect="1"/>
          </p:cNvPicPr>
          <p:nvPr/>
        </p:nvPicPr>
        <p:blipFill rotWithShape="1">
          <a:blip r:embed="rId45"/>
          <a:stretch/>
        </p:blipFill>
        <p:spPr bwMode="auto">
          <a:xfrm>
            <a:off x="3837922" y="2052659"/>
            <a:ext cx="378959" cy="378959"/>
          </a:xfrm>
          <a:prstGeom prst="rect">
            <a:avLst/>
          </a:prstGeom>
        </p:spPr>
      </p:pic>
      <p:pic>
        <p:nvPicPr>
          <p:cNvPr id="1297106273" name="Рисунок 29"/>
          <p:cNvPicPr>
            <a:picLocks noChangeAspect="1"/>
          </p:cNvPicPr>
          <p:nvPr/>
        </p:nvPicPr>
        <p:blipFill rotWithShape="1">
          <a:blip r:embed="rId46"/>
          <a:stretch/>
        </p:blipFill>
        <p:spPr bwMode="auto">
          <a:xfrm>
            <a:off x="3441499" y="2052659"/>
            <a:ext cx="378959" cy="378959"/>
          </a:xfrm>
          <a:prstGeom prst="rect">
            <a:avLst/>
          </a:prstGeom>
        </p:spPr>
      </p:pic>
      <p:pic>
        <p:nvPicPr>
          <p:cNvPr id="560370602" name="Рисунок 30"/>
          <p:cNvPicPr>
            <a:picLocks noChangeAspect="1"/>
          </p:cNvPicPr>
          <p:nvPr/>
        </p:nvPicPr>
        <p:blipFill rotWithShape="1">
          <a:blip r:embed="rId47"/>
          <a:stretch/>
        </p:blipFill>
        <p:spPr bwMode="auto">
          <a:xfrm>
            <a:off x="3045076" y="2052659"/>
            <a:ext cx="378959" cy="378959"/>
          </a:xfrm>
          <a:prstGeom prst="rect">
            <a:avLst/>
          </a:prstGeom>
        </p:spPr>
      </p:pic>
      <p:pic>
        <p:nvPicPr>
          <p:cNvPr id="1832123640" name="Рисунок 31"/>
          <p:cNvPicPr>
            <a:picLocks noChangeAspect="1"/>
          </p:cNvPicPr>
          <p:nvPr/>
        </p:nvPicPr>
        <p:blipFill rotWithShape="1">
          <a:blip r:embed="rId48"/>
          <a:stretch/>
        </p:blipFill>
        <p:spPr bwMode="auto">
          <a:xfrm>
            <a:off x="2648653" y="2052659"/>
            <a:ext cx="378959" cy="378959"/>
          </a:xfrm>
          <a:prstGeom prst="rect">
            <a:avLst/>
          </a:prstGeom>
        </p:spPr>
      </p:pic>
      <p:pic>
        <p:nvPicPr>
          <p:cNvPr id="6418617" name="Рисунок 32"/>
          <p:cNvPicPr>
            <a:picLocks noChangeAspect="1"/>
          </p:cNvPicPr>
          <p:nvPr/>
        </p:nvPicPr>
        <p:blipFill rotWithShape="1">
          <a:blip r:embed="rId49"/>
          <a:stretch/>
        </p:blipFill>
        <p:spPr bwMode="auto">
          <a:xfrm>
            <a:off x="2252230" y="2052659"/>
            <a:ext cx="378959" cy="378959"/>
          </a:xfrm>
          <a:prstGeom prst="rect">
            <a:avLst/>
          </a:prstGeom>
        </p:spPr>
      </p:pic>
      <p:pic>
        <p:nvPicPr>
          <p:cNvPr id="1368877777" name="Рисунок 33"/>
          <p:cNvPicPr>
            <a:picLocks noChangeAspect="1"/>
          </p:cNvPicPr>
          <p:nvPr/>
        </p:nvPicPr>
        <p:blipFill rotWithShape="1">
          <a:blip r:embed="rId50"/>
          <a:stretch/>
        </p:blipFill>
        <p:spPr bwMode="auto">
          <a:xfrm>
            <a:off x="1855807" y="2052659"/>
            <a:ext cx="378959" cy="378959"/>
          </a:xfrm>
          <a:prstGeom prst="rect">
            <a:avLst/>
          </a:prstGeom>
        </p:spPr>
      </p:pic>
      <p:pic>
        <p:nvPicPr>
          <p:cNvPr id="1219194826" name="Рисунок 34"/>
          <p:cNvPicPr>
            <a:picLocks noChangeAspect="1"/>
          </p:cNvPicPr>
          <p:nvPr/>
        </p:nvPicPr>
        <p:blipFill rotWithShape="1">
          <a:blip r:embed="rId51"/>
          <a:stretch/>
        </p:blipFill>
        <p:spPr bwMode="auto">
          <a:xfrm>
            <a:off x="1459384" y="2052659"/>
            <a:ext cx="378959" cy="378959"/>
          </a:xfrm>
          <a:prstGeom prst="rect">
            <a:avLst/>
          </a:prstGeom>
        </p:spPr>
      </p:pic>
      <p:pic>
        <p:nvPicPr>
          <p:cNvPr id="754324250" name="Рисунок 35"/>
          <p:cNvPicPr>
            <a:picLocks noChangeAspect="1"/>
          </p:cNvPicPr>
          <p:nvPr/>
        </p:nvPicPr>
        <p:blipFill rotWithShape="1">
          <a:blip r:embed="rId52"/>
          <a:stretch/>
        </p:blipFill>
        <p:spPr bwMode="auto">
          <a:xfrm>
            <a:off x="10577116" y="1575622"/>
            <a:ext cx="378960" cy="378960"/>
          </a:xfrm>
          <a:prstGeom prst="rect">
            <a:avLst/>
          </a:prstGeom>
        </p:spPr>
      </p:pic>
      <p:pic>
        <p:nvPicPr>
          <p:cNvPr id="12020581" name="Рисунок 37"/>
          <p:cNvPicPr>
            <a:picLocks noChangeAspect="1"/>
          </p:cNvPicPr>
          <p:nvPr/>
        </p:nvPicPr>
        <p:blipFill rotWithShape="1">
          <a:blip r:embed="rId53"/>
          <a:stretch/>
        </p:blipFill>
        <p:spPr bwMode="auto">
          <a:xfrm>
            <a:off x="10212473" y="1575622"/>
            <a:ext cx="378960" cy="378960"/>
          </a:xfrm>
          <a:prstGeom prst="rect">
            <a:avLst/>
          </a:prstGeom>
        </p:spPr>
      </p:pic>
      <p:pic>
        <p:nvPicPr>
          <p:cNvPr id="320965780" name="Рисунок 39"/>
          <p:cNvPicPr>
            <a:picLocks noChangeAspect="1"/>
          </p:cNvPicPr>
          <p:nvPr/>
        </p:nvPicPr>
        <p:blipFill rotWithShape="1">
          <a:blip r:embed="rId54"/>
          <a:stretch/>
        </p:blipFill>
        <p:spPr bwMode="auto">
          <a:xfrm>
            <a:off x="9847821" y="1575622"/>
            <a:ext cx="378960" cy="378960"/>
          </a:xfrm>
          <a:prstGeom prst="rect">
            <a:avLst/>
          </a:prstGeom>
        </p:spPr>
      </p:pic>
      <p:pic>
        <p:nvPicPr>
          <p:cNvPr id="763142958" name="Рисунок 41"/>
          <p:cNvPicPr>
            <a:picLocks noChangeAspect="1"/>
          </p:cNvPicPr>
          <p:nvPr/>
        </p:nvPicPr>
        <p:blipFill rotWithShape="1">
          <a:blip r:embed="rId55"/>
          <a:stretch/>
        </p:blipFill>
        <p:spPr bwMode="auto">
          <a:xfrm>
            <a:off x="9483169" y="1575622"/>
            <a:ext cx="378960" cy="378960"/>
          </a:xfrm>
          <a:prstGeom prst="rect">
            <a:avLst/>
          </a:prstGeom>
        </p:spPr>
      </p:pic>
      <p:pic>
        <p:nvPicPr>
          <p:cNvPr id="1674175451" name="Рисунок 42"/>
          <p:cNvPicPr>
            <a:picLocks noChangeAspect="1"/>
          </p:cNvPicPr>
          <p:nvPr/>
        </p:nvPicPr>
        <p:blipFill rotWithShape="1">
          <a:blip r:embed="rId56"/>
          <a:stretch/>
        </p:blipFill>
        <p:spPr bwMode="auto">
          <a:xfrm>
            <a:off x="9118517" y="1575622"/>
            <a:ext cx="378960" cy="378960"/>
          </a:xfrm>
          <a:prstGeom prst="rect">
            <a:avLst/>
          </a:prstGeom>
        </p:spPr>
      </p:pic>
      <p:pic>
        <p:nvPicPr>
          <p:cNvPr id="1237630724" name="Рисунок 43"/>
          <p:cNvPicPr>
            <a:picLocks noChangeAspect="1"/>
          </p:cNvPicPr>
          <p:nvPr/>
        </p:nvPicPr>
        <p:blipFill rotWithShape="1">
          <a:blip r:embed="rId57"/>
          <a:stretch/>
        </p:blipFill>
        <p:spPr bwMode="auto">
          <a:xfrm>
            <a:off x="8753865" y="1575622"/>
            <a:ext cx="378960" cy="378960"/>
          </a:xfrm>
          <a:prstGeom prst="rect">
            <a:avLst/>
          </a:prstGeom>
        </p:spPr>
      </p:pic>
      <p:pic>
        <p:nvPicPr>
          <p:cNvPr id="479255018" name="Рисунок 45"/>
          <p:cNvPicPr>
            <a:picLocks noChangeAspect="1"/>
          </p:cNvPicPr>
          <p:nvPr/>
        </p:nvPicPr>
        <p:blipFill rotWithShape="1">
          <a:blip r:embed="rId58"/>
          <a:stretch/>
        </p:blipFill>
        <p:spPr bwMode="auto">
          <a:xfrm>
            <a:off x="8389213" y="1575622"/>
            <a:ext cx="378960" cy="378960"/>
          </a:xfrm>
          <a:prstGeom prst="rect">
            <a:avLst/>
          </a:prstGeom>
        </p:spPr>
      </p:pic>
      <p:pic>
        <p:nvPicPr>
          <p:cNvPr id="1405915091" name="Рисунок 46"/>
          <p:cNvPicPr>
            <a:picLocks noChangeAspect="1"/>
          </p:cNvPicPr>
          <p:nvPr/>
        </p:nvPicPr>
        <p:blipFill rotWithShape="1">
          <a:blip r:embed="rId59"/>
          <a:stretch/>
        </p:blipFill>
        <p:spPr bwMode="auto">
          <a:xfrm>
            <a:off x="8024561" y="1575622"/>
            <a:ext cx="378960" cy="378960"/>
          </a:xfrm>
          <a:prstGeom prst="rect">
            <a:avLst/>
          </a:prstGeom>
        </p:spPr>
      </p:pic>
      <p:pic>
        <p:nvPicPr>
          <p:cNvPr id="987393595" name="Рисунок 47"/>
          <p:cNvPicPr>
            <a:picLocks noChangeAspect="1"/>
          </p:cNvPicPr>
          <p:nvPr/>
        </p:nvPicPr>
        <p:blipFill rotWithShape="1">
          <a:blip r:embed="rId60"/>
          <a:stretch/>
        </p:blipFill>
        <p:spPr bwMode="auto">
          <a:xfrm>
            <a:off x="7659909" y="1575622"/>
            <a:ext cx="378960" cy="378960"/>
          </a:xfrm>
          <a:prstGeom prst="rect">
            <a:avLst/>
          </a:prstGeom>
        </p:spPr>
      </p:pic>
      <p:pic>
        <p:nvPicPr>
          <p:cNvPr id="649163485" name="Рисунок 49"/>
          <p:cNvPicPr>
            <a:picLocks noChangeAspect="1"/>
          </p:cNvPicPr>
          <p:nvPr/>
        </p:nvPicPr>
        <p:blipFill rotWithShape="1">
          <a:blip r:embed="rId61"/>
          <a:stretch/>
        </p:blipFill>
        <p:spPr bwMode="auto">
          <a:xfrm>
            <a:off x="7295257" y="1575622"/>
            <a:ext cx="378960" cy="378960"/>
          </a:xfrm>
          <a:prstGeom prst="rect">
            <a:avLst/>
          </a:prstGeom>
        </p:spPr>
      </p:pic>
      <p:pic>
        <p:nvPicPr>
          <p:cNvPr id="1622332044" name="Рисунок 51"/>
          <p:cNvPicPr>
            <a:picLocks noChangeAspect="1"/>
          </p:cNvPicPr>
          <p:nvPr/>
        </p:nvPicPr>
        <p:blipFill rotWithShape="1">
          <a:blip r:embed="rId62"/>
          <a:stretch/>
        </p:blipFill>
        <p:spPr bwMode="auto">
          <a:xfrm>
            <a:off x="6930605" y="1575622"/>
            <a:ext cx="378960" cy="378960"/>
          </a:xfrm>
          <a:prstGeom prst="rect">
            <a:avLst/>
          </a:prstGeom>
        </p:spPr>
      </p:pic>
      <p:pic>
        <p:nvPicPr>
          <p:cNvPr id="1044960776" name="Рисунок 53"/>
          <p:cNvPicPr>
            <a:picLocks noChangeAspect="1"/>
          </p:cNvPicPr>
          <p:nvPr/>
        </p:nvPicPr>
        <p:blipFill rotWithShape="1">
          <a:blip r:embed="rId63"/>
          <a:stretch/>
        </p:blipFill>
        <p:spPr bwMode="auto">
          <a:xfrm>
            <a:off x="6565953" y="1575622"/>
            <a:ext cx="378960" cy="378960"/>
          </a:xfrm>
          <a:prstGeom prst="rect">
            <a:avLst/>
          </a:prstGeom>
        </p:spPr>
      </p:pic>
      <p:pic>
        <p:nvPicPr>
          <p:cNvPr id="184707431" name="Рисунок 55"/>
          <p:cNvPicPr>
            <a:picLocks noChangeAspect="1"/>
          </p:cNvPicPr>
          <p:nvPr/>
        </p:nvPicPr>
        <p:blipFill rotWithShape="1">
          <a:blip r:embed="rId64"/>
          <a:stretch/>
        </p:blipFill>
        <p:spPr bwMode="auto">
          <a:xfrm>
            <a:off x="6201301" y="1575622"/>
            <a:ext cx="378960" cy="378960"/>
          </a:xfrm>
          <a:prstGeom prst="rect">
            <a:avLst/>
          </a:prstGeom>
        </p:spPr>
      </p:pic>
      <p:pic>
        <p:nvPicPr>
          <p:cNvPr id="272138659" name="Рисунок 56"/>
          <p:cNvPicPr>
            <a:picLocks noChangeAspect="1"/>
          </p:cNvPicPr>
          <p:nvPr/>
        </p:nvPicPr>
        <p:blipFill rotWithShape="1">
          <a:blip r:embed="rId65"/>
          <a:stretch/>
        </p:blipFill>
        <p:spPr bwMode="auto">
          <a:xfrm>
            <a:off x="5836649" y="1575622"/>
            <a:ext cx="378960" cy="378960"/>
          </a:xfrm>
          <a:prstGeom prst="rect">
            <a:avLst/>
          </a:prstGeom>
        </p:spPr>
      </p:pic>
      <p:pic>
        <p:nvPicPr>
          <p:cNvPr id="2050622011" name="Рисунок 57"/>
          <p:cNvPicPr>
            <a:picLocks noChangeAspect="1"/>
          </p:cNvPicPr>
          <p:nvPr/>
        </p:nvPicPr>
        <p:blipFill rotWithShape="1">
          <a:blip r:embed="rId66"/>
          <a:stretch/>
        </p:blipFill>
        <p:spPr bwMode="auto">
          <a:xfrm>
            <a:off x="5471997" y="1575622"/>
            <a:ext cx="378960" cy="378960"/>
          </a:xfrm>
          <a:prstGeom prst="rect">
            <a:avLst/>
          </a:prstGeom>
        </p:spPr>
      </p:pic>
      <p:pic>
        <p:nvPicPr>
          <p:cNvPr id="134666095" name="Рисунок 59"/>
          <p:cNvPicPr>
            <a:picLocks noChangeAspect="1"/>
          </p:cNvPicPr>
          <p:nvPr/>
        </p:nvPicPr>
        <p:blipFill rotWithShape="1">
          <a:blip r:embed="rId67"/>
          <a:stretch/>
        </p:blipFill>
        <p:spPr bwMode="auto">
          <a:xfrm>
            <a:off x="5107345" y="1575622"/>
            <a:ext cx="378960" cy="378960"/>
          </a:xfrm>
          <a:prstGeom prst="rect">
            <a:avLst/>
          </a:prstGeom>
        </p:spPr>
      </p:pic>
      <p:pic>
        <p:nvPicPr>
          <p:cNvPr id="326966993" name="Рисунок 60"/>
          <p:cNvPicPr>
            <a:picLocks noChangeAspect="1"/>
          </p:cNvPicPr>
          <p:nvPr/>
        </p:nvPicPr>
        <p:blipFill rotWithShape="1">
          <a:blip r:embed="rId68"/>
          <a:stretch/>
        </p:blipFill>
        <p:spPr bwMode="auto">
          <a:xfrm>
            <a:off x="4742693" y="1575622"/>
            <a:ext cx="378960" cy="378960"/>
          </a:xfrm>
          <a:prstGeom prst="rect">
            <a:avLst/>
          </a:prstGeom>
        </p:spPr>
      </p:pic>
      <p:pic>
        <p:nvPicPr>
          <p:cNvPr id="1852105101" name="Рисунок 61"/>
          <p:cNvPicPr>
            <a:picLocks noChangeAspect="1"/>
          </p:cNvPicPr>
          <p:nvPr/>
        </p:nvPicPr>
        <p:blipFill rotWithShape="1">
          <a:blip r:embed="rId69"/>
          <a:stretch/>
        </p:blipFill>
        <p:spPr bwMode="auto">
          <a:xfrm>
            <a:off x="4378041" y="1575622"/>
            <a:ext cx="378960" cy="378960"/>
          </a:xfrm>
          <a:prstGeom prst="rect">
            <a:avLst/>
          </a:prstGeom>
        </p:spPr>
      </p:pic>
      <p:pic>
        <p:nvPicPr>
          <p:cNvPr id="1129860598" name="Рисунок 1343"/>
          <p:cNvPicPr>
            <a:picLocks noChangeAspect="1"/>
          </p:cNvPicPr>
          <p:nvPr/>
        </p:nvPicPr>
        <p:blipFill rotWithShape="1">
          <a:blip r:embed="rId70"/>
          <a:stretch/>
        </p:blipFill>
        <p:spPr bwMode="auto">
          <a:xfrm>
            <a:off x="4013389" y="1575622"/>
            <a:ext cx="378960" cy="378960"/>
          </a:xfrm>
          <a:prstGeom prst="rect">
            <a:avLst/>
          </a:prstGeom>
        </p:spPr>
      </p:pic>
      <p:pic>
        <p:nvPicPr>
          <p:cNvPr id="581817478" name="Рисунок 1344"/>
          <p:cNvPicPr>
            <a:picLocks noChangeAspect="1"/>
          </p:cNvPicPr>
          <p:nvPr/>
        </p:nvPicPr>
        <p:blipFill rotWithShape="1">
          <a:blip r:embed="rId71"/>
          <a:stretch/>
        </p:blipFill>
        <p:spPr bwMode="auto">
          <a:xfrm>
            <a:off x="3648737" y="1575622"/>
            <a:ext cx="378960" cy="378960"/>
          </a:xfrm>
          <a:prstGeom prst="rect">
            <a:avLst/>
          </a:prstGeom>
        </p:spPr>
      </p:pic>
      <p:pic>
        <p:nvPicPr>
          <p:cNvPr id="1775821353" name="Рисунок 1345"/>
          <p:cNvPicPr>
            <a:picLocks noChangeAspect="1"/>
          </p:cNvPicPr>
          <p:nvPr/>
        </p:nvPicPr>
        <p:blipFill rotWithShape="1">
          <a:blip r:embed="rId72"/>
          <a:stretch/>
        </p:blipFill>
        <p:spPr bwMode="auto">
          <a:xfrm>
            <a:off x="3284085" y="1575622"/>
            <a:ext cx="378960" cy="378960"/>
          </a:xfrm>
          <a:prstGeom prst="rect">
            <a:avLst/>
          </a:prstGeom>
        </p:spPr>
      </p:pic>
      <p:pic>
        <p:nvPicPr>
          <p:cNvPr id="1011665503" name="Рисунок 1346"/>
          <p:cNvPicPr>
            <a:picLocks noChangeAspect="1"/>
          </p:cNvPicPr>
          <p:nvPr/>
        </p:nvPicPr>
        <p:blipFill rotWithShape="1">
          <a:blip r:embed="rId73"/>
          <a:stretch/>
        </p:blipFill>
        <p:spPr bwMode="auto">
          <a:xfrm>
            <a:off x="2919433" y="1575622"/>
            <a:ext cx="378960" cy="378960"/>
          </a:xfrm>
          <a:prstGeom prst="rect">
            <a:avLst/>
          </a:prstGeom>
        </p:spPr>
      </p:pic>
      <p:pic>
        <p:nvPicPr>
          <p:cNvPr id="1604077030" name="Рисунок 1347"/>
          <p:cNvPicPr>
            <a:picLocks noChangeAspect="1"/>
          </p:cNvPicPr>
          <p:nvPr/>
        </p:nvPicPr>
        <p:blipFill rotWithShape="1">
          <a:blip r:embed="rId74"/>
          <a:stretch/>
        </p:blipFill>
        <p:spPr bwMode="auto">
          <a:xfrm>
            <a:off x="2554781" y="1575622"/>
            <a:ext cx="378960" cy="378960"/>
          </a:xfrm>
          <a:prstGeom prst="rect">
            <a:avLst/>
          </a:prstGeom>
        </p:spPr>
      </p:pic>
      <p:pic>
        <p:nvPicPr>
          <p:cNvPr id="156073341" name="Рисунок 1348"/>
          <p:cNvPicPr>
            <a:picLocks noChangeAspect="1"/>
          </p:cNvPicPr>
          <p:nvPr/>
        </p:nvPicPr>
        <p:blipFill rotWithShape="1">
          <a:blip r:embed="rId75"/>
          <a:stretch/>
        </p:blipFill>
        <p:spPr bwMode="auto">
          <a:xfrm>
            <a:off x="2190129" y="1575622"/>
            <a:ext cx="378960" cy="378960"/>
          </a:xfrm>
          <a:prstGeom prst="rect">
            <a:avLst/>
          </a:prstGeom>
        </p:spPr>
      </p:pic>
      <p:pic>
        <p:nvPicPr>
          <p:cNvPr id="1392000898" name="Рисунок 1350"/>
          <p:cNvPicPr>
            <a:picLocks noChangeAspect="1"/>
          </p:cNvPicPr>
          <p:nvPr/>
        </p:nvPicPr>
        <p:blipFill rotWithShape="1">
          <a:blip r:embed="rId76"/>
          <a:stretch/>
        </p:blipFill>
        <p:spPr bwMode="auto">
          <a:xfrm>
            <a:off x="1825477" y="1575622"/>
            <a:ext cx="378960" cy="378960"/>
          </a:xfrm>
          <a:prstGeom prst="rect">
            <a:avLst/>
          </a:prstGeom>
        </p:spPr>
      </p:pic>
      <p:pic>
        <p:nvPicPr>
          <p:cNvPr id="1875524475" name="Рисунок 1352"/>
          <p:cNvPicPr>
            <a:picLocks noChangeAspect="1"/>
          </p:cNvPicPr>
          <p:nvPr/>
        </p:nvPicPr>
        <p:blipFill rotWithShape="1">
          <a:blip r:embed="rId77"/>
          <a:stretch/>
        </p:blipFill>
        <p:spPr bwMode="auto">
          <a:xfrm>
            <a:off x="1460825" y="1575622"/>
            <a:ext cx="378960" cy="378960"/>
          </a:xfrm>
          <a:prstGeom prst="rect">
            <a:avLst/>
          </a:prstGeom>
        </p:spPr>
      </p:pic>
      <p:pic>
        <p:nvPicPr>
          <p:cNvPr id="159385466" name="Рисунок 1353"/>
          <p:cNvPicPr>
            <a:picLocks noChangeAspect="1"/>
          </p:cNvPicPr>
          <p:nvPr/>
        </p:nvPicPr>
        <p:blipFill rotWithShape="1">
          <a:blip r:embed="rId78"/>
          <a:stretch/>
        </p:blipFill>
        <p:spPr bwMode="auto">
          <a:xfrm>
            <a:off x="1480068" y="3990456"/>
            <a:ext cx="245777" cy="245777"/>
          </a:xfrm>
          <a:prstGeom prst="rect">
            <a:avLst/>
          </a:prstGeom>
        </p:spPr>
      </p:pic>
      <p:pic>
        <p:nvPicPr>
          <p:cNvPr id="186903297" name="Рисунок 1354"/>
          <p:cNvPicPr>
            <a:picLocks noChangeAspect="1"/>
          </p:cNvPicPr>
          <p:nvPr/>
        </p:nvPicPr>
        <p:blipFill rotWithShape="1">
          <a:blip r:embed="rId79"/>
          <a:stretch/>
        </p:blipFill>
        <p:spPr bwMode="auto">
          <a:xfrm>
            <a:off x="1994276" y="3980215"/>
            <a:ext cx="266258" cy="266258"/>
          </a:xfrm>
          <a:prstGeom prst="rect">
            <a:avLst/>
          </a:prstGeom>
        </p:spPr>
      </p:pic>
      <p:pic>
        <p:nvPicPr>
          <p:cNvPr id="639538994" name="Рисунок 1356"/>
          <p:cNvPicPr>
            <a:picLocks noChangeAspect="1"/>
          </p:cNvPicPr>
          <p:nvPr/>
        </p:nvPicPr>
        <p:blipFill rotWithShape="1">
          <a:blip r:embed="rId80"/>
          <a:stretch/>
        </p:blipFill>
        <p:spPr bwMode="auto">
          <a:xfrm>
            <a:off x="2528965" y="3980603"/>
            <a:ext cx="265482" cy="265482"/>
          </a:xfrm>
          <a:prstGeom prst="rect">
            <a:avLst/>
          </a:prstGeom>
        </p:spPr>
      </p:pic>
      <p:pic>
        <p:nvPicPr>
          <p:cNvPr id="376301864" name="Рисунок 1358"/>
          <p:cNvPicPr>
            <a:picLocks noChangeAspect="1"/>
          </p:cNvPicPr>
          <p:nvPr/>
        </p:nvPicPr>
        <p:blipFill rotWithShape="1">
          <a:blip r:embed="rId81"/>
          <a:stretch/>
        </p:blipFill>
        <p:spPr bwMode="auto">
          <a:xfrm>
            <a:off x="3062878" y="3975095"/>
            <a:ext cx="276499" cy="276499"/>
          </a:xfrm>
          <a:prstGeom prst="rect">
            <a:avLst/>
          </a:prstGeom>
        </p:spPr>
      </p:pic>
      <p:pic>
        <p:nvPicPr>
          <p:cNvPr id="2040749560" name="Рисунок 1360"/>
          <p:cNvPicPr>
            <a:picLocks noChangeAspect="1"/>
          </p:cNvPicPr>
          <p:nvPr/>
        </p:nvPicPr>
        <p:blipFill rotWithShape="1">
          <a:blip r:embed="rId82"/>
          <a:stretch/>
        </p:blipFill>
        <p:spPr bwMode="auto">
          <a:xfrm>
            <a:off x="3607808" y="3981507"/>
            <a:ext cx="263674" cy="263674"/>
          </a:xfrm>
          <a:prstGeom prst="rect">
            <a:avLst/>
          </a:prstGeom>
        </p:spPr>
      </p:pic>
      <p:pic>
        <p:nvPicPr>
          <p:cNvPr id="2097105179" name="Рисунок 1361"/>
          <p:cNvPicPr>
            <a:picLocks noChangeAspect="1"/>
          </p:cNvPicPr>
          <p:nvPr/>
        </p:nvPicPr>
        <p:blipFill rotWithShape="1">
          <a:blip r:embed="rId83"/>
          <a:stretch/>
        </p:blipFill>
        <p:spPr bwMode="auto">
          <a:xfrm>
            <a:off x="4139913" y="3977949"/>
            <a:ext cx="270790" cy="270790"/>
          </a:xfrm>
          <a:prstGeom prst="rect">
            <a:avLst/>
          </a:prstGeom>
        </p:spPr>
      </p:pic>
      <p:pic>
        <p:nvPicPr>
          <p:cNvPr id="1027125840" name="Рисунок 1362"/>
          <p:cNvPicPr>
            <a:picLocks noChangeAspect="1"/>
          </p:cNvPicPr>
          <p:nvPr/>
        </p:nvPicPr>
        <p:blipFill rotWithShape="1">
          <a:blip r:embed="rId84"/>
          <a:stretch/>
        </p:blipFill>
        <p:spPr bwMode="auto">
          <a:xfrm>
            <a:off x="4679134" y="3981845"/>
            <a:ext cx="262998" cy="262998"/>
          </a:xfrm>
          <a:prstGeom prst="rect">
            <a:avLst/>
          </a:prstGeom>
        </p:spPr>
      </p:pic>
      <p:pic>
        <p:nvPicPr>
          <p:cNvPr id="1435673701" name="Рисунок 1364"/>
          <p:cNvPicPr>
            <a:picLocks noChangeAspect="1"/>
          </p:cNvPicPr>
          <p:nvPr/>
        </p:nvPicPr>
        <p:blipFill rotWithShape="1">
          <a:blip r:embed="rId85"/>
          <a:stretch/>
        </p:blipFill>
        <p:spPr bwMode="auto">
          <a:xfrm>
            <a:off x="5210563" y="3990670"/>
            <a:ext cx="245348" cy="245348"/>
          </a:xfrm>
          <a:prstGeom prst="rect">
            <a:avLst/>
          </a:prstGeom>
        </p:spPr>
      </p:pic>
      <p:pic>
        <p:nvPicPr>
          <p:cNvPr id="758298734" name="Рисунок 1366"/>
          <p:cNvPicPr>
            <a:picLocks noChangeAspect="1"/>
          </p:cNvPicPr>
          <p:nvPr/>
        </p:nvPicPr>
        <p:blipFill rotWithShape="1">
          <a:blip r:embed="rId86"/>
          <a:stretch/>
        </p:blipFill>
        <p:spPr bwMode="auto">
          <a:xfrm>
            <a:off x="5724342" y="3978507"/>
            <a:ext cx="269675" cy="269675"/>
          </a:xfrm>
          <a:prstGeom prst="rect">
            <a:avLst/>
          </a:prstGeom>
        </p:spPr>
      </p:pic>
      <p:pic>
        <p:nvPicPr>
          <p:cNvPr id="1679190546" name="Рисунок 1368"/>
          <p:cNvPicPr>
            <a:picLocks noChangeAspect="1"/>
          </p:cNvPicPr>
          <p:nvPr/>
        </p:nvPicPr>
        <p:blipFill rotWithShape="1">
          <a:blip r:embed="rId87"/>
          <a:stretch/>
        </p:blipFill>
        <p:spPr bwMode="auto">
          <a:xfrm>
            <a:off x="6262448" y="3970681"/>
            <a:ext cx="285327" cy="285327"/>
          </a:xfrm>
          <a:prstGeom prst="rect">
            <a:avLst/>
          </a:prstGeom>
        </p:spPr>
      </p:pic>
      <p:pic>
        <p:nvPicPr>
          <p:cNvPr id="1066466093" name="Рисунок 1369"/>
          <p:cNvPicPr>
            <a:picLocks noChangeAspect="1"/>
          </p:cNvPicPr>
          <p:nvPr/>
        </p:nvPicPr>
        <p:blipFill rotWithShape="1">
          <a:blip r:embed="rId88"/>
          <a:stretch/>
        </p:blipFill>
        <p:spPr bwMode="auto">
          <a:xfrm>
            <a:off x="6816206" y="3978506"/>
            <a:ext cx="269676" cy="269676"/>
          </a:xfrm>
          <a:prstGeom prst="rect">
            <a:avLst/>
          </a:prstGeom>
        </p:spPr>
      </p:pic>
      <p:pic>
        <p:nvPicPr>
          <p:cNvPr id="1459555828" name="Рисунок 1370"/>
          <p:cNvPicPr>
            <a:picLocks noChangeAspect="1"/>
          </p:cNvPicPr>
          <p:nvPr/>
        </p:nvPicPr>
        <p:blipFill rotWithShape="1">
          <a:blip r:embed="rId89"/>
          <a:stretch/>
        </p:blipFill>
        <p:spPr bwMode="auto">
          <a:xfrm>
            <a:off x="7354313" y="3978738"/>
            <a:ext cx="269212" cy="269212"/>
          </a:xfrm>
          <a:prstGeom prst="rect">
            <a:avLst/>
          </a:prstGeom>
        </p:spPr>
      </p:pic>
      <p:pic>
        <p:nvPicPr>
          <p:cNvPr id="717678556" name="Рисунок 1372"/>
          <p:cNvPicPr>
            <a:picLocks noChangeAspect="1"/>
          </p:cNvPicPr>
          <p:nvPr/>
        </p:nvPicPr>
        <p:blipFill rotWithShape="1">
          <a:blip r:embed="rId90"/>
          <a:stretch/>
        </p:blipFill>
        <p:spPr bwMode="auto">
          <a:xfrm>
            <a:off x="7891956" y="3978738"/>
            <a:ext cx="269212" cy="269212"/>
          </a:xfrm>
          <a:prstGeom prst="rect">
            <a:avLst/>
          </a:prstGeom>
        </p:spPr>
      </p:pic>
      <p:pic>
        <p:nvPicPr>
          <p:cNvPr id="467607368" name="Рисунок 1374"/>
          <p:cNvPicPr>
            <a:picLocks noChangeAspect="1"/>
          </p:cNvPicPr>
          <p:nvPr/>
        </p:nvPicPr>
        <p:blipFill rotWithShape="1">
          <a:blip r:embed="rId91"/>
          <a:stretch/>
        </p:blipFill>
        <p:spPr bwMode="auto">
          <a:xfrm>
            <a:off x="8429599" y="3978738"/>
            <a:ext cx="269212" cy="269212"/>
          </a:xfrm>
          <a:prstGeom prst="rect">
            <a:avLst/>
          </a:prstGeom>
        </p:spPr>
      </p:pic>
      <p:pic>
        <p:nvPicPr>
          <p:cNvPr id="1045547486" name="Рисунок 1376"/>
          <p:cNvPicPr>
            <a:picLocks noChangeAspect="1"/>
          </p:cNvPicPr>
          <p:nvPr/>
        </p:nvPicPr>
        <p:blipFill rotWithShape="1">
          <a:blip r:embed="rId92"/>
          <a:stretch/>
        </p:blipFill>
        <p:spPr bwMode="auto">
          <a:xfrm>
            <a:off x="8967242" y="3970681"/>
            <a:ext cx="285327" cy="285327"/>
          </a:xfrm>
          <a:prstGeom prst="rect">
            <a:avLst/>
          </a:prstGeom>
        </p:spPr>
      </p:pic>
      <p:pic>
        <p:nvPicPr>
          <p:cNvPr id="35477498" name="Рисунок 1378"/>
          <p:cNvPicPr>
            <a:picLocks noChangeAspect="1"/>
          </p:cNvPicPr>
          <p:nvPr/>
        </p:nvPicPr>
        <p:blipFill rotWithShape="1">
          <a:blip r:embed="rId93"/>
          <a:stretch/>
        </p:blipFill>
        <p:spPr bwMode="auto">
          <a:xfrm>
            <a:off x="9521000" y="3984191"/>
            <a:ext cx="258306" cy="258306"/>
          </a:xfrm>
          <a:prstGeom prst="rect">
            <a:avLst/>
          </a:prstGeom>
        </p:spPr>
      </p:pic>
      <p:pic>
        <p:nvPicPr>
          <p:cNvPr id="1004129539" name="Рисунок 1380"/>
          <p:cNvPicPr>
            <a:picLocks noChangeAspect="1"/>
          </p:cNvPicPr>
          <p:nvPr/>
        </p:nvPicPr>
        <p:blipFill rotWithShape="1">
          <a:blip r:embed="rId94"/>
          <a:stretch/>
        </p:blipFill>
        <p:spPr bwMode="auto">
          <a:xfrm>
            <a:off x="10047737" y="3978507"/>
            <a:ext cx="269675" cy="269675"/>
          </a:xfrm>
          <a:prstGeom prst="rect">
            <a:avLst/>
          </a:prstGeom>
        </p:spPr>
      </p:pic>
      <p:pic>
        <p:nvPicPr>
          <p:cNvPr id="798420568" name="Рисунок 1382"/>
          <p:cNvPicPr>
            <a:picLocks noChangeAspect="1"/>
          </p:cNvPicPr>
          <p:nvPr/>
        </p:nvPicPr>
        <p:blipFill rotWithShape="1">
          <a:blip r:embed="rId95"/>
          <a:stretch/>
        </p:blipFill>
        <p:spPr bwMode="auto">
          <a:xfrm>
            <a:off x="10049321" y="4400331"/>
            <a:ext cx="269676" cy="269676"/>
          </a:xfrm>
          <a:prstGeom prst="rect">
            <a:avLst/>
          </a:prstGeom>
        </p:spPr>
      </p:pic>
      <p:pic>
        <p:nvPicPr>
          <p:cNvPr id="2140959003" name="Рисунок 1384"/>
          <p:cNvPicPr>
            <a:picLocks noChangeAspect="1"/>
          </p:cNvPicPr>
          <p:nvPr/>
        </p:nvPicPr>
        <p:blipFill rotWithShape="1">
          <a:blip r:embed="rId96"/>
          <a:stretch/>
        </p:blipFill>
        <p:spPr bwMode="auto">
          <a:xfrm>
            <a:off x="10585851" y="3978506"/>
            <a:ext cx="269676" cy="269676"/>
          </a:xfrm>
          <a:prstGeom prst="rect">
            <a:avLst/>
          </a:prstGeom>
        </p:spPr>
      </p:pic>
      <p:pic>
        <p:nvPicPr>
          <p:cNvPr id="1502235522" name="Рисунок 1386"/>
          <p:cNvPicPr>
            <a:picLocks noChangeAspect="1"/>
          </p:cNvPicPr>
          <p:nvPr/>
        </p:nvPicPr>
        <p:blipFill rotWithShape="1">
          <a:blip r:embed="rId97"/>
          <a:stretch/>
        </p:blipFill>
        <p:spPr bwMode="auto">
          <a:xfrm>
            <a:off x="10596118" y="4393249"/>
            <a:ext cx="283840" cy="283840"/>
          </a:xfrm>
          <a:prstGeom prst="rect">
            <a:avLst/>
          </a:prstGeom>
        </p:spPr>
      </p:pic>
      <p:pic>
        <p:nvPicPr>
          <p:cNvPr id="1699256915" name="Рисунок 1388"/>
          <p:cNvPicPr>
            <a:picLocks noChangeAspect="1"/>
          </p:cNvPicPr>
          <p:nvPr/>
        </p:nvPicPr>
        <p:blipFill rotWithShape="1">
          <a:blip r:embed="rId98"/>
          <a:stretch/>
        </p:blipFill>
        <p:spPr bwMode="auto">
          <a:xfrm>
            <a:off x="1494653" y="4412281"/>
            <a:ext cx="245777" cy="245777"/>
          </a:xfrm>
          <a:prstGeom prst="rect">
            <a:avLst/>
          </a:prstGeom>
        </p:spPr>
      </p:pic>
      <p:pic>
        <p:nvPicPr>
          <p:cNvPr id="813373153" name="Рисунок 1390"/>
          <p:cNvPicPr>
            <a:picLocks noChangeAspect="1"/>
          </p:cNvPicPr>
          <p:nvPr/>
        </p:nvPicPr>
        <p:blipFill rotWithShape="1">
          <a:blip r:embed="rId99"/>
          <a:stretch/>
        </p:blipFill>
        <p:spPr bwMode="auto">
          <a:xfrm>
            <a:off x="2017552" y="4407163"/>
            <a:ext cx="256012" cy="256012"/>
          </a:xfrm>
          <a:prstGeom prst="rect">
            <a:avLst/>
          </a:prstGeom>
        </p:spPr>
      </p:pic>
      <p:pic>
        <p:nvPicPr>
          <p:cNvPr id="735840046" name="Рисунок 1393"/>
          <p:cNvPicPr>
            <a:picLocks noChangeAspect="1"/>
          </p:cNvPicPr>
          <p:nvPr/>
        </p:nvPicPr>
        <p:blipFill rotWithShape="1">
          <a:blip r:embed="rId100"/>
          <a:stretch/>
        </p:blipFill>
        <p:spPr bwMode="auto">
          <a:xfrm>
            <a:off x="2550685" y="4414841"/>
            <a:ext cx="240657" cy="240657"/>
          </a:xfrm>
          <a:prstGeom prst="rect">
            <a:avLst/>
          </a:prstGeom>
        </p:spPr>
      </p:pic>
      <p:pic>
        <p:nvPicPr>
          <p:cNvPr id="603671454" name="Рисунок 1394"/>
          <p:cNvPicPr>
            <a:picLocks noChangeAspect="1"/>
          </p:cNvPicPr>
          <p:nvPr/>
        </p:nvPicPr>
        <p:blipFill rotWithShape="1">
          <a:blip r:embed="rId101"/>
          <a:stretch/>
        </p:blipFill>
        <p:spPr bwMode="auto">
          <a:xfrm>
            <a:off x="3068465" y="4402121"/>
            <a:ext cx="266096" cy="266096"/>
          </a:xfrm>
          <a:prstGeom prst="rect">
            <a:avLst/>
          </a:prstGeom>
        </p:spPr>
      </p:pic>
      <p:pic>
        <p:nvPicPr>
          <p:cNvPr id="219006233" name="Рисунок 1395"/>
          <p:cNvPicPr>
            <a:picLocks noChangeAspect="1"/>
          </p:cNvPicPr>
          <p:nvPr/>
        </p:nvPicPr>
        <p:blipFill rotWithShape="1">
          <a:blip r:embed="rId102"/>
          <a:stretch/>
        </p:blipFill>
        <p:spPr bwMode="auto">
          <a:xfrm>
            <a:off x="3611683" y="4409591"/>
            <a:ext cx="251156" cy="251156"/>
          </a:xfrm>
          <a:prstGeom prst="rect">
            <a:avLst/>
          </a:prstGeom>
        </p:spPr>
      </p:pic>
      <p:pic>
        <p:nvPicPr>
          <p:cNvPr id="2111731398" name="Рисунок 1396"/>
          <p:cNvPicPr>
            <a:picLocks noChangeAspect="1"/>
          </p:cNvPicPr>
          <p:nvPr/>
        </p:nvPicPr>
        <p:blipFill rotWithShape="1">
          <a:blip r:embed="rId103"/>
          <a:stretch/>
        </p:blipFill>
        <p:spPr bwMode="auto">
          <a:xfrm>
            <a:off x="4139961" y="4420794"/>
            <a:ext cx="228751" cy="228751"/>
          </a:xfrm>
          <a:prstGeom prst="rect">
            <a:avLst/>
          </a:prstGeom>
        </p:spPr>
      </p:pic>
      <p:pic>
        <p:nvPicPr>
          <p:cNvPr id="1301406805" name="Рисунок 1397"/>
          <p:cNvPicPr>
            <a:picLocks noChangeAspect="1"/>
          </p:cNvPicPr>
          <p:nvPr/>
        </p:nvPicPr>
        <p:blipFill rotWithShape="1">
          <a:blip r:embed="rId104"/>
          <a:stretch/>
        </p:blipFill>
        <p:spPr bwMode="auto">
          <a:xfrm>
            <a:off x="4645834" y="4415236"/>
            <a:ext cx="239866" cy="239866"/>
          </a:xfrm>
          <a:prstGeom prst="rect">
            <a:avLst/>
          </a:prstGeom>
        </p:spPr>
      </p:pic>
      <p:pic>
        <p:nvPicPr>
          <p:cNvPr id="2025655287" name="Рисунок 1398"/>
          <p:cNvPicPr>
            <a:picLocks noChangeAspect="1"/>
          </p:cNvPicPr>
          <p:nvPr/>
        </p:nvPicPr>
        <p:blipFill rotWithShape="1">
          <a:blip r:embed="rId105"/>
          <a:stretch/>
        </p:blipFill>
        <p:spPr bwMode="auto">
          <a:xfrm>
            <a:off x="5162822" y="4409962"/>
            <a:ext cx="250414" cy="250414"/>
          </a:xfrm>
          <a:prstGeom prst="rect">
            <a:avLst/>
          </a:prstGeom>
        </p:spPr>
      </p:pic>
      <p:pic>
        <p:nvPicPr>
          <p:cNvPr id="709723984" name="Рисунок 1399"/>
          <p:cNvPicPr>
            <a:picLocks noChangeAspect="1"/>
          </p:cNvPicPr>
          <p:nvPr/>
        </p:nvPicPr>
        <p:blipFill rotWithShape="1">
          <a:blip r:embed="rId106"/>
          <a:stretch/>
        </p:blipFill>
        <p:spPr bwMode="auto">
          <a:xfrm>
            <a:off x="5690357" y="4415236"/>
            <a:ext cx="239866" cy="239866"/>
          </a:xfrm>
          <a:prstGeom prst="rect">
            <a:avLst/>
          </a:prstGeom>
        </p:spPr>
      </p:pic>
      <p:pic>
        <p:nvPicPr>
          <p:cNvPr id="1003936723" name="Рисунок 1400"/>
          <p:cNvPicPr>
            <a:picLocks noChangeAspect="1"/>
          </p:cNvPicPr>
          <p:nvPr/>
        </p:nvPicPr>
        <p:blipFill rotWithShape="1">
          <a:blip r:embed="rId107"/>
          <a:stretch/>
        </p:blipFill>
        <p:spPr bwMode="auto">
          <a:xfrm>
            <a:off x="6207346" y="4391935"/>
            <a:ext cx="286468" cy="286468"/>
          </a:xfrm>
          <a:prstGeom prst="rect">
            <a:avLst/>
          </a:prstGeom>
        </p:spPr>
      </p:pic>
      <p:pic>
        <p:nvPicPr>
          <p:cNvPr id="717584865" name="Рисунок 1401"/>
          <p:cNvPicPr>
            <a:picLocks noChangeAspect="1"/>
          </p:cNvPicPr>
          <p:nvPr/>
        </p:nvPicPr>
        <p:blipFill rotWithShape="1">
          <a:blip r:embed="rId108"/>
          <a:stretch/>
        </p:blipFill>
        <p:spPr bwMode="auto">
          <a:xfrm>
            <a:off x="6770936" y="4397241"/>
            <a:ext cx="275857" cy="275857"/>
          </a:xfrm>
          <a:prstGeom prst="rect">
            <a:avLst/>
          </a:prstGeom>
        </p:spPr>
      </p:pic>
      <p:pic>
        <p:nvPicPr>
          <p:cNvPr id="206697595" name="Рисунок 1403"/>
          <p:cNvPicPr>
            <a:picLocks noChangeAspect="1"/>
          </p:cNvPicPr>
          <p:nvPr/>
        </p:nvPicPr>
        <p:blipFill rotWithShape="1">
          <a:blip r:embed="rId109"/>
          <a:stretch/>
        </p:blipFill>
        <p:spPr bwMode="auto">
          <a:xfrm>
            <a:off x="7323915" y="4397241"/>
            <a:ext cx="275857" cy="275857"/>
          </a:xfrm>
          <a:prstGeom prst="rect">
            <a:avLst/>
          </a:prstGeom>
        </p:spPr>
      </p:pic>
      <p:pic>
        <p:nvPicPr>
          <p:cNvPr id="2044096180" name="Рисунок 1405"/>
          <p:cNvPicPr>
            <a:picLocks noChangeAspect="1"/>
          </p:cNvPicPr>
          <p:nvPr/>
        </p:nvPicPr>
        <p:blipFill rotWithShape="1">
          <a:blip r:embed="rId110"/>
          <a:stretch/>
        </p:blipFill>
        <p:spPr bwMode="auto">
          <a:xfrm>
            <a:off x="7876894" y="4373398"/>
            <a:ext cx="323543" cy="323543"/>
          </a:xfrm>
          <a:prstGeom prst="rect">
            <a:avLst/>
          </a:prstGeom>
        </p:spPr>
      </p:pic>
      <p:pic>
        <p:nvPicPr>
          <p:cNvPr id="2006375519" name="Рисунок 1407"/>
          <p:cNvPicPr>
            <a:picLocks noChangeAspect="1"/>
          </p:cNvPicPr>
          <p:nvPr/>
        </p:nvPicPr>
        <p:blipFill rotWithShape="1">
          <a:blip r:embed="rId111"/>
          <a:stretch/>
        </p:blipFill>
        <p:spPr bwMode="auto">
          <a:xfrm>
            <a:off x="8477559" y="4401970"/>
            <a:ext cx="266399" cy="266399"/>
          </a:xfrm>
          <a:prstGeom prst="rect">
            <a:avLst/>
          </a:prstGeom>
        </p:spPr>
      </p:pic>
      <p:pic>
        <p:nvPicPr>
          <p:cNvPr id="1783349405" name="Рисунок 1408"/>
          <p:cNvPicPr>
            <a:picLocks noChangeAspect="1"/>
          </p:cNvPicPr>
          <p:nvPr/>
        </p:nvPicPr>
        <p:blipFill rotWithShape="1">
          <a:blip r:embed="rId112"/>
          <a:stretch/>
        </p:blipFill>
        <p:spPr bwMode="auto">
          <a:xfrm>
            <a:off x="9021080" y="4416670"/>
            <a:ext cx="236998" cy="236998"/>
          </a:xfrm>
          <a:prstGeom prst="rect">
            <a:avLst/>
          </a:prstGeom>
        </p:spPr>
      </p:pic>
      <p:pic>
        <p:nvPicPr>
          <p:cNvPr id="1602513967" name="Рисунок 1409"/>
          <p:cNvPicPr>
            <a:picLocks noChangeAspect="1"/>
          </p:cNvPicPr>
          <p:nvPr/>
        </p:nvPicPr>
        <p:blipFill rotWithShape="1">
          <a:blip r:embed="rId113"/>
          <a:stretch/>
        </p:blipFill>
        <p:spPr bwMode="auto">
          <a:xfrm>
            <a:off x="9535200" y="4416670"/>
            <a:ext cx="236999" cy="236999"/>
          </a:xfrm>
          <a:prstGeom prst="rect">
            <a:avLst/>
          </a:prstGeom>
        </p:spPr>
      </p:pic>
      <p:sp>
        <p:nvSpPr>
          <p:cNvPr id="169513595" name="TextBox 1411"/>
          <p:cNvSpPr txBox="1"/>
          <p:nvPr/>
        </p:nvSpPr>
        <p:spPr bwMode="auto">
          <a:xfrm>
            <a:off x="4135977" y="3638467"/>
            <a:ext cx="3920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E4EAE9"/>
                </a:solidFill>
                <a:latin typeface="Montserrat"/>
              </a:rPr>
              <a:t>Еда</a:t>
            </a:r>
            <a:endParaRPr/>
          </a:p>
        </p:txBody>
      </p:sp>
      <p:pic>
        <p:nvPicPr>
          <p:cNvPr id="1534675217" name="Рисунок 1412"/>
          <p:cNvPicPr>
            <a:picLocks noChangeAspect="1"/>
          </p:cNvPicPr>
          <p:nvPr/>
        </p:nvPicPr>
        <p:blipFill rotWithShape="1">
          <a:blip r:embed="rId114"/>
          <a:stretch/>
        </p:blipFill>
        <p:spPr bwMode="auto">
          <a:xfrm>
            <a:off x="10596118" y="5324085"/>
            <a:ext cx="304800" cy="304800"/>
          </a:xfrm>
          <a:prstGeom prst="rect">
            <a:avLst/>
          </a:prstGeom>
        </p:spPr>
      </p:pic>
      <p:pic>
        <p:nvPicPr>
          <p:cNvPr id="96614951" name="Рисунок 1413"/>
          <p:cNvPicPr>
            <a:picLocks noChangeAspect="1"/>
          </p:cNvPicPr>
          <p:nvPr/>
        </p:nvPicPr>
        <p:blipFill rotWithShape="1">
          <a:blip r:embed="rId115"/>
          <a:stretch/>
        </p:blipFill>
        <p:spPr bwMode="auto">
          <a:xfrm>
            <a:off x="10089667" y="5324085"/>
            <a:ext cx="304800" cy="304800"/>
          </a:xfrm>
          <a:prstGeom prst="rect">
            <a:avLst/>
          </a:prstGeom>
        </p:spPr>
      </p:pic>
      <p:pic>
        <p:nvPicPr>
          <p:cNvPr id="1969589293" name="Рисунок 1414"/>
          <p:cNvPicPr>
            <a:picLocks noChangeAspect="1"/>
          </p:cNvPicPr>
          <p:nvPr/>
        </p:nvPicPr>
        <p:blipFill rotWithShape="1">
          <a:blip r:embed="rId116"/>
          <a:stretch/>
        </p:blipFill>
        <p:spPr bwMode="auto">
          <a:xfrm>
            <a:off x="9583220" y="5324085"/>
            <a:ext cx="304800" cy="304800"/>
          </a:xfrm>
          <a:prstGeom prst="rect">
            <a:avLst/>
          </a:prstGeom>
        </p:spPr>
      </p:pic>
      <p:pic>
        <p:nvPicPr>
          <p:cNvPr id="133400751" name="Рисунок 1415"/>
          <p:cNvPicPr>
            <a:picLocks noChangeAspect="1"/>
          </p:cNvPicPr>
          <p:nvPr/>
        </p:nvPicPr>
        <p:blipFill rotWithShape="1">
          <a:blip r:embed="rId117"/>
          <a:stretch/>
        </p:blipFill>
        <p:spPr bwMode="auto">
          <a:xfrm>
            <a:off x="9076773" y="5324085"/>
            <a:ext cx="304800" cy="304800"/>
          </a:xfrm>
          <a:prstGeom prst="rect">
            <a:avLst/>
          </a:prstGeom>
        </p:spPr>
      </p:pic>
      <p:pic>
        <p:nvPicPr>
          <p:cNvPr id="1785484482" name="Рисунок 1416"/>
          <p:cNvPicPr>
            <a:picLocks noChangeAspect="1"/>
          </p:cNvPicPr>
          <p:nvPr/>
        </p:nvPicPr>
        <p:blipFill rotWithShape="1">
          <a:blip r:embed="rId118"/>
          <a:stretch/>
        </p:blipFill>
        <p:spPr bwMode="auto">
          <a:xfrm>
            <a:off x="8570326" y="5324085"/>
            <a:ext cx="304800" cy="304800"/>
          </a:xfrm>
          <a:prstGeom prst="rect">
            <a:avLst/>
          </a:prstGeom>
        </p:spPr>
      </p:pic>
      <p:pic>
        <p:nvPicPr>
          <p:cNvPr id="257066297" name="Рисунок 1417"/>
          <p:cNvPicPr>
            <a:picLocks noChangeAspect="1"/>
          </p:cNvPicPr>
          <p:nvPr/>
        </p:nvPicPr>
        <p:blipFill rotWithShape="1">
          <a:blip r:embed="rId119"/>
          <a:stretch/>
        </p:blipFill>
        <p:spPr bwMode="auto">
          <a:xfrm>
            <a:off x="8063879" y="5324085"/>
            <a:ext cx="304800" cy="304800"/>
          </a:xfrm>
          <a:prstGeom prst="rect">
            <a:avLst/>
          </a:prstGeom>
        </p:spPr>
      </p:pic>
      <p:pic>
        <p:nvPicPr>
          <p:cNvPr id="1160180096" name="Рисунок 1418"/>
          <p:cNvPicPr>
            <a:picLocks noChangeAspect="1"/>
          </p:cNvPicPr>
          <p:nvPr/>
        </p:nvPicPr>
        <p:blipFill rotWithShape="1">
          <a:blip r:embed="rId120"/>
          <a:stretch/>
        </p:blipFill>
        <p:spPr bwMode="auto">
          <a:xfrm>
            <a:off x="7557432" y="5324085"/>
            <a:ext cx="304800" cy="304800"/>
          </a:xfrm>
          <a:prstGeom prst="rect">
            <a:avLst/>
          </a:prstGeom>
        </p:spPr>
      </p:pic>
      <p:pic>
        <p:nvPicPr>
          <p:cNvPr id="2144783492" name="Рисунок 1419"/>
          <p:cNvPicPr>
            <a:picLocks noChangeAspect="1"/>
          </p:cNvPicPr>
          <p:nvPr/>
        </p:nvPicPr>
        <p:blipFill rotWithShape="1">
          <a:blip r:embed="rId121"/>
          <a:stretch/>
        </p:blipFill>
        <p:spPr bwMode="auto">
          <a:xfrm>
            <a:off x="7050985" y="5324085"/>
            <a:ext cx="304800" cy="304800"/>
          </a:xfrm>
          <a:prstGeom prst="rect">
            <a:avLst/>
          </a:prstGeom>
        </p:spPr>
      </p:pic>
      <p:pic>
        <p:nvPicPr>
          <p:cNvPr id="225439157" name="Рисунок 1420"/>
          <p:cNvPicPr>
            <a:picLocks noChangeAspect="1"/>
          </p:cNvPicPr>
          <p:nvPr/>
        </p:nvPicPr>
        <p:blipFill rotWithShape="1">
          <a:blip r:embed="rId122"/>
          <a:stretch/>
        </p:blipFill>
        <p:spPr bwMode="auto">
          <a:xfrm>
            <a:off x="6544538" y="5324085"/>
            <a:ext cx="304800" cy="304800"/>
          </a:xfrm>
          <a:prstGeom prst="rect">
            <a:avLst/>
          </a:prstGeom>
        </p:spPr>
      </p:pic>
      <p:pic>
        <p:nvPicPr>
          <p:cNvPr id="1412347822" name="Рисунок 1421"/>
          <p:cNvPicPr>
            <a:picLocks noChangeAspect="1"/>
          </p:cNvPicPr>
          <p:nvPr/>
        </p:nvPicPr>
        <p:blipFill rotWithShape="1">
          <a:blip r:embed="rId123"/>
          <a:stretch/>
        </p:blipFill>
        <p:spPr bwMode="auto">
          <a:xfrm>
            <a:off x="6038091" y="5324085"/>
            <a:ext cx="304800" cy="304800"/>
          </a:xfrm>
          <a:prstGeom prst="rect">
            <a:avLst/>
          </a:prstGeom>
        </p:spPr>
      </p:pic>
      <p:pic>
        <p:nvPicPr>
          <p:cNvPr id="536781016" name="Рисунок 1422"/>
          <p:cNvPicPr>
            <a:picLocks noChangeAspect="1"/>
          </p:cNvPicPr>
          <p:nvPr/>
        </p:nvPicPr>
        <p:blipFill rotWithShape="1">
          <a:blip r:embed="rId124"/>
          <a:stretch/>
        </p:blipFill>
        <p:spPr bwMode="auto">
          <a:xfrm>
            <a:off x="5531644" y="5324085"/>
            <a:ext cx="304800" cy="304800"/>
          </a:xfrm>
          <a:prstGeom prst="rect">
            <a:avLst/>
          </a:prstGeom>
        </p:spPr>
      </p:pic>
      <p:pic>
        <p:nvPicPr>
          <p:cNvPr id="1520541041" name="Рисунок 1423"/>
          <p:cNvPicPr>
            <a:picLocks noChangeAspect="1"/>
          </p:cNvPicPr>
          <p:nvPr/>
        </p:nvPicPr>
        <p:blipFill rotWithShape="1">
          <a:blip r:embed="rId125"/>
          <a:stretch/>
        </p:blipFill>
        <p:spPr bwMode="auto">
          <a:xfrm>
            <a:off x="5025197" y="5324085"/>
            <a:ext cx="304800" cy="304800"/>
          </a:xfrm>
          <a:prstGeom prst="rect">
            <a:avLst/>
          </a:prstGeom>
        </p:spPr>
      </p:pic>
      <p:pic>
        <p:nvPicPr>
          <p:cNvPr id="731841102" name="Рисунок 1424"/>
          <p:cNvPicPr>
            <a:picLocks noChangeAspect="1"/>
          </p:cNvPicPr>
          <p:nvPr/>
        </p:nvPicPr>
        <p:blipFill rotWithShape="1">
          <a:blip r:embed="rId126"/>
          <a:stretch/>
        </p:blipFill>
        <p:spPr bwMode="auto">
          <a:xfrm>
            <a:off x="4518750" y="5324085"/>
            <a:ext cx="304800" cy="304800"/>
          </a:xfrm>
          <a:prstGeom prst="rect">
            <a:avLst/>
          </a:prstGeom>
        </p:spPr>
      </p:pic>
      <p:pic>
        <p:nvPicPr>
          <p:cNvPr id="1197470820" name="Рисунок 1425"/>
          <p:cNvPicPr>
            <a:picLocks noChangeAspect="1"/>
          </p:cNvPicPr>
          <p:nvPr/>
        </p:nvPicPr>
        <p:blipFill rotWithShape="1">
          <a:blip r:embed="rId127"/>
          <a:stretch/>
        </p:blipFill>
        <p:spPr bwMode="auto">
          <a:xfrm>
            <a:off x="4012303" y="5324085"/>
            <a:ext cx="304800" cy="304800"/>
          </a:xfrm>
          <a:prstGeom prst="rect">
            <a:avLst/>
          </a:prstGeom>
        </p:spPr>
      </p:pic>
      <p:pic>
        <p:nvPicPr>
          <p:cNvPr id="437027202" name="Рисунок 1426"/>
          <p:cNvPicPr>
            <a:picLocks noChangeAspect="1"/>
          </p:cNvPicPr>
          <p:nvPr/>
        </p:nvPicPr>
        <p:blipFill rotWithShape="1">
          <a:blip r:embed="rId128"/>
          <a:stretch/>
        </p:blipFill>
        <p:spPr bwMode="auto">
          <a:xfrm>
            <a:off x="3505856" y="5324085"/>
            <a:ext cx="304800" cy="304800"/>
          </a:xfrm>
          <a:prstGeom prst="rect">
            <a:avLst/>
          </a:prstGeom>
        </p:spPr>
      </p:pic>
      <p:pic>
        <p:nvPicPr>
          <p:cNvPr id="1466222573" name="Рисунок 1427"/>
          <p:cNvPicPr>
            <a:picLocks noChangeAspect="1"/>
          </p:cNvPicPr>
          <p:nvPr/>
        </p:nvPicPr>
        <p:blipFill rotWithShape="1">
          <a:blip r:embed="rId129"/>
          <a:stretch/>
        </p:blipFill>
        <p:spPr bwMode="auto">
          <a:xfrm>
            <a:off x="2999409" y="5324085"/>
            <a:ext cx="304800" cy="304800"/>
          </a:xfrm>
          <a:prstGeom prst="rect">
            <a:avLst/>
          </a:prstGeom>
        </p:spPr>
      </p:pic>
      <p:pic>
        <p:nvPicPr>
          <p:cNvPr id="789294084" name="Рисунок 1428"/>
          <p:cNvPicPr>
            <a:picLocks noChangeAspect="1"/>
          </p:cNvPicPr>
          <p:nvPr/>
        </p:nvPicPr>
        <p:blipFill rotWithShape="1">
          <a:blip r:embed="rId130"/>
          <a:stretch/>
        </p:blipFill>
        <p:spPr bwMode="auto">
          <a:xfrm>
            <a:off x="2492962" y="5324085"/>
            <a:ext cx="304800" cy="304800"/>
          </a:xfrm>
          <a:prstGeom prst="rect">
            <a:avLst/>
          </a:prstGeom>
        </p:spPr>
      </p:pic>
      <p:pic>
        <p:nvPicPr>
          <p:cNvPr id="1425216589" name="Рисунок 1429"/>
          <p:cNvPicPr>
            <a:picLocks noChangeAspect="1"/>
          </p:cNvPicPr>
          <p:nvPr/>
        </p:nvPicPr>
        <p:blipFill rotWithShape="1">
          <a:blip r:embed="rId131"/>
          <a:stretch/>
        </p:blipFill>
        <p:spPr bwMode="auto">
          <a:xfrm>
            <a:off x="1986515" y="5324085"/>
            <a:ext cx="304800" cy="304800"/>
          </a:xfrm>
          <a:prstGeom prst="rect">
            <a:avLst/>
          </a:prstGeom>
        </p:spPr>
      </p:pic>
      <p:pic>
        <p:nvPicPr>
          <p:cNvPr id="1025063338" name="Рисунок 1430"/>
          <p:cNvPicPr>
            <a:picLocks noChangeAspect="1"/>
          </p:cNvPicPr>
          <p:nvPr/>
        </p:nvPicPr>
        <p:blipFill rotWithShape="1">
          <a:blip r:embed="rId132"/>
          <a:stretch/>
        </p:blipFill>
        <p:spPr bwMode="auto">
          <a:xfrm>
            <a:off x="1480068" y="5324085"/>
            <a:ext cx="304800" cy="304800"/>
          </a:xfrm>
          <a:prstGeom prst="rect">
            <a:avLst/>
          </a:prstGeom>
        </p:spPr>
      </p:pic>
      <p:sp>
        <p:nvSpPr>
          <p:cNvPr id="441476009" name="TextBox 1431"/>
          <p:cNvSpPr txBox="1"/>
          <p:nvPr/>
        </p:nvSpPr>
        <p:spPr bwMode="auto">
          <a:xfrm>
            <a:off x="4135977" y="4924132"/>
            <a:ext cx="3920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E4EAE9"/>
                </a:solidFill>
                <a:latin typeface="Montserrat"/>
              </a:rPr>
              <a:t>Инфраструктура</a:t>
            </a:r>
            <a:endParaRPr/>
          </a:p>
        </p:txBody>
      </p:sp>
      <p:sp>
        <p:nvSpPr>
          <p:cNvPr id="360520010" name="Заголовок 710"/>
          <p:cNvSpPr txBox="1"/>
          <p:nvPr/>
        </p:nvSpPr>
        <p:spPr bwMode="auto">
          <a:xfrm>
            <a:off x="523645" y="395288"/>
            <a:ext cx="6054725" cy="37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/>
              <a:t>ИКОНКИ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2391451" name="Номер слайда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35</a:t>
            </a:fld>
            <a:endParaRPr lang="ru-RU"/>
          </a:p>
        </p:txBody>
      </p:sp>
      <p:pic>
        <p:nvPicPr>
          <p:cNvPr id="285614619" name="Рисунок 4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10430658" y="1528328"/>
            <a:ext cx="304800" cy="304800"/>
          </a:xfrm>
          <a:prstGeom prst="rect">
            <a:avLst/>
          </a:prstGeom>
        </p:spPr>
      </p:pic>
      <p:pic>
        <p:nvPicPr>
          <p:cNvPr id="835287619" name="Рисунок 6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10015976" y="1528328"/>
            <a:ext cx="304800" cy="304800"/>
          </a:xfrm>
          <a:prstGeom prst="rect">
            <a:avLst/>
          </a:prstGeom>
        </p:spPr>
      </p:pic>
      <p:pic>
        <p:nvPicPr>
          <p:cNvPr id="138628926" name="Рисунок 12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9601284" y="1528328"/>
            <a:ext cx="304800" cy="304800"/>
          </a:xfrm>
          <a:prstGeom prst="rect">
            <a:avLst/>
          </a:prstGeom>
        </p:spPr>
      </p:pic>
      <p:pic>
        <p:nvPicPr>
          <p:cNvPr id="721336895" name="Рисунок 16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9186592" y="1528328"/>
            <a:ext cx="304800" cy="304800"/>
          </a:xfrm>
          <a:prstGeom prst="rect">
            <a:avLst/>
          </a:prstGeom>
        </p:spPr>
      </p:pic>
      <p:pic>
        <p:nvPicPr>
          <p:cNvPr id="484186601" name="Рисунок 18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8771900" y="1528328"/>
            <a:ext cx="304800" cy="304800"/>
          </a:xfrm>
          <a:prstGeom prst="rect">
            <a:avLst/>
          </a:prstGeom>
        </p:spPr>
      </p:pic>
      <p:pic>
        <p:nvPicPr>
          <p:cNvPr id="709968963" name="Рисунок 20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8357208" y="1528328"/>
            <a:ext cx="304800" cy="304800"/>
          </a:xfrm>
          <a:prstGeom prst="rect">
            <a:avLst/>
          </a:prstGeom>
        </p:spPr>
      </p:pic>
      <p:pic>
        <p:nvPicPr>
          <p:cNvPr id="1248347128" name="Рисунок 22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7942516" y="1528328"/>
            <a:ext cx="304800" cy="304800"/>
          </a:xfrm>
          <a:prstGeom prst="rect">
            <a:avLst/>
          </a:prstGeom>
        </p:spPr>
      </p:pic>
      <p:pic>
        <p:nvPicPr>
          <p:cNvPr id="307550032" name="Рисунок 24"/>
          <p:cNvPicPr>
            <a:picLocks noChangeAspect="1"/>
          </p:cNvPicPr>
          <p:nvPr/>
        </p:nvPicPr>
        <p:blipFill rotWithShape="1">
          <a:blip r:embed="rId11"/>
          <a:stretch/>
        </p:blipFill>
        <p:spPr bwMode="auto">
          <a:xfrm>
            <a:off x="7527824" y="1528328"/>
            <a:ext cx="304800" cy="304800"/>
          </a:xfrm>
          <a:prstGeom prst="rect">
            <a:avLst/>
          </a:prstGeom>
        </p:spPr>
      </p:pic>
      <p:pic>
        <p:nvPicPr>
          <p:cNvPr id="2023556128" name="Рисунок 26"/>
          <p:cNvPicPr>
            <a:picLocks noChangeAspect="1"/>
          </p:cNvPicPr>
          <p:nvPr/>
        </p:nvPicPr>
        <p:blipFill rotWithShape="1">
          <a:blip r:embed="rId12"/>
          <a:stretch/>
        </p:blipFill>
        <p:spPr bwMode="auto">
          <a:xfrm>
            <a:off x="7113132" y="1528328"/>
            <a:ext cx="304800" cy="304800"/>
          </a:xfrm>
          <a:prstGeom prst="rect">
            <a:avLst/>
          </a:prstGeom>
        </p:spPr>
      </p:pic>
      <p:pic>
        <p:nvPicPr>
          <p:cNvPr id="1848369921" name="Рисунок 28"/>
          <p:cNvPicPr>
            <a:picLocks noChangeAspect="1"/>
          </p:cNvPicPr>
          <p:nvPr/>
        </p:nvPicPr>
        <p:blipFill rotWithShape="1">
          <a:blip r:embed="rId13"/>
          <a:stretch/>
        </p:blipFill>
        <p:spPr bwMode="auto">
          <a:xfrm>
            <a:off x="6698440" y="1528328"/>
            <a:ext cx="304800" cy="304800"/>
          </a:xfrm>
          <a:prstGeom prst="rect">
            <a:avLst/>
          </a:prstGeom>
        </p:spPr>
      </p:pic>
      <p:pic>
        <p:nvPicPr>
          <p:cNvPr id="1716506992" name="Рисунок 30"/>
          <p:cNvPicPr>
            <a:picLocks noChangeAspect="1"/>
          </p:cNvPicPr>
          <p:nvPr/>
        </p:nvPicPr>
        <p:blipFill rotWithShape="1">
          <a:blip r:embed="rId14"/>
          <a:stretch/>
        </p:blipFill>
        <p:spPr bwMode="auto">
          <a:xfrm>
            <a:off x="6283748" y="1528328"/>
            <a:ext cx="304800" cy="304800"/>
          </a:xfrm>
          <a:prstGeom prst="rect">
            <a:avLst/>
          </a:prstGeom>
        </p:spPr>
      </p:pic>
      <p:pic>
        <p:nvPicPr>
          <p:cNvPr id="1891792441" name="Рисунок 32"/>
          <p:cNvPicPr>
            <a:picLocks noChangeAspect="1"/>
          </p:cNvPicPr>
          <p:nvPr/>
        </p:nvPicPr>
        <p:blipFill rotWithShape="1">
          <a:blip r:embed="rId15"/>
          <a:stretch/>
        </p:blipFill>
        <p:spPr bwMode="auto">
          <a:xfrm>
            <a:off x="5869056" y="1528328"/>
            <a:ext cx="304800" cy="304800"/>
          </a:xfrm>
          <a:prstGeom prst="rect">
            <a:avLst/>
          </a:prstGeom>
        </p:spPr>
      </p:pic>
      <p:pic>
        <p:nvPicPr>
          <p:cNvPr id="1390571314" name="Рисунок 34"/>
          <p:cNvPicPr>
            <a:picLocks noChangeAspect="1"/>
          </p:cNvPicPr>
          <p:nvPr/>
        </p:nvPicPr>
        <p:blipFill rotWithShape="1">
          <a:blip r:embed="rId16"/>
          <a:stretch/>
        </p:blipFill>
        <p:spPr bwMode="auto">
          <a:xfrm>
            <a:off x="5454364" y="1528328"/>
            <a:ext cx="304800" cy="304800"/>
          </a:xfrm>
          <a:prstGeom prst="rect">
            <a:avLst/>
          </a:prstGeom>
        </p:spPr>
      </p:pic>
      <p:pic>
        <p:nvPicPr>
          <p:cNvPr id="701964345" name="Рисунок 36"/>
          <p:cNvPicPr>
            <a:picLocks noChangeAspect="1"/>
          </p:cNvPicPr>
          <p:nvPr/>
        </p:nvPicPr>
        <p:blipFill rotWithShape="1">
          <a:blip r:embed="rId17"/>
          <a:stretch/>
        </p:blipFill>
        <p:spPr bwMode="auto">
          <a:xfrm>
            <a:off x="5039672" y="1528328"/>
            <a:ext cx="304800" cy="304800"/>
          </a:xfrm>
          <a:prstGeom prst="rect">
            <a:avLst/>
          </a:prstGeom>
        </p:spPr>
      </p:pic>
      <p:pic>
        <p:nvPicPr>
          <p:cNvPr id="1019350803" name="Рисунок 38"/>
          <p:cNvPicPr>
            <a:picLocks noChangeAspect="1"/>
          </p:cNvPicPr>
          <p:nvPr/>
        </p:nvPicPr>
        <p:blipFill rotWithShape="1">
          <a:blip r:embed="rId18"/>
          <a:stretch/>
        </p:blipFill>
        <p:spPr bwMode="auto">
          <a:xfrm>
            <a:off x="4624980" y="1528328"/>
            <a:ext cx="304800" cy="304800"/>
          </a:xfrm>
          <a:prstGeom prst="rect">
            <a:avLst/>
          </a:prstGeom>
        </p:spPr>
      </p:pic>
      <p:pic>
        <p:nvPicPr>
          <p:cNvPr id="427604846" name="Рисунок 40"/>
          <p:cNvPicPr>
            <a:picLocks noChangeAspect="1"/>
          </p:cNvPicPr>
          <p:nvPr/>
        </p:nvPicPr>
        <p:blipFill rotWithShape="1">
          <a:blip r:embed="rId19"/>
          <a:stretch/>
        </p:blipFill>
        <p:spPr bwMode="auto">
          <a:xfrm>
            <a:off x="4210288" y="1528328"/>
            <a:ext cx="304800" cy="304800"/>
          </a:xfrm>
          <a:prstGeom prst="rect">
            <a:avLst/>
          </a:prstGeom>
        </p:spPr>
      </p:pic>
      <p:pic>
        <p:nvPicPr>
          <p:cNvPr id="912192314" name="Рисунок 42"/>
          <p:cNvPicPr>
            <a:picLocks noChangeAspect="1"/>
          </p:cNvPicPr>
          <p:nvPr/>
        </p:nvPicPr>
        <p:blipFill rotWithShape="1">
          <a:blip r:embed="rId20"/>
          <a:stretch/>
        </p:blipFill>
        <p:spPr bwMode="auto">
          <a:xfrm>
            <a:off x="3795596" y="1528328"/>
            <a:ext cx="304800" cy="304800"/>
          </a:xfrm>
          <a:prstGeom prst="rect">
            <a:avLst/>
          </a:prstGeom>
        </p:spPr>
      </p:pic>
      <p:pic>
        <p:nvPicPr>
          <p:cNvPr id="1615312408" name="Рисунок 44"/>
          <p:cNvPicPr>
            <a:picLocks noChangeAspect="1"/>
          </p:cNvPicPr>
          <p:nvPr/>
        </p:nvPicPr>
        <p:blipFill rotWithShape="1">
          <a:blip r:embed="rId21"/>
          <a:stretch/>
        </p:blipFill>
        <p:spPr bwMode="auto">
          <a:xfrm>
            <a:off x="3380904" y="1528328"/>
            <a:ext cx="304800" cy="304800"/>
          </a:xfrm>
          <a:prstGeom prst="rect">
            <a:avLst/>
          </a:prstGeom>
        </p:spPr>
      </p:pic>
      <p:pic>
        <p:nvPicPr>
          <p:cNvPr id="1917032686" name="Рисунок 46"/>
          <p:cNvPicPr>
            <a:picLocks noChangeAspect="1"/>
          </p:cNvPicPr>
          <p:nvPr/>
        </p:nvPicPr>
        <p:blipFill rotWithShape="1">
          <a:blip r:embed="rId22"/>
          <a:stretch/>
        </p:blipFill>
        <p:spPr bwMode="auto">
          <a:xfrm>
            <a:off x="2966212" y="1528328"/>
            <a:ext cx="304800" cy="304800"/>
          </a:xfrm>
          <a:prstGeom prst="rect">
            <a:avLst/>
          </a:prstGeom>
        </p:spPr>
      </p:pic>
      <p:pic>
        <p:nvPicPr>
          <p:cNvPr id="288142254" name="Рисунок 48"/>
          <p:cNvPicPr>
            <a:picLocks noChangeAspect="1"/>
          </p:cNvPicPr>
          <p:nvPr/>
        </p:nvPicPr>
        <p:blipFill rotWithShape="1">
          <a:blip r:embed="rId23"/>
          <a:stretch/>
        </p:blipFill>
        <p:spPr bwMode="auto">
          <a:xfrm>
            <a:off x="2136828" y="1528328"/>
            <a:ext cx="304800" cy="304800"/>
          </a:xfrm>
          <a:prstGeom prst="rect">
            <a:avLst/>
          </a:prstGeom>
        </p:spPr>
      </p:pic>
      <p:pic>
        <p:nvPicPr>
          <p:cNvPr id="1808617617" name="Рисунок 50"/>
          <p:cNvPicPr>
            <a:picLocks noChangeAspect="1"/>
          </p:cNvPicPr>
          <p:nvPr/>
        </p:nvPicPr>
        <p:blipFill rotWithShape="1">
          <a:blip r:embed="rId24"/>
          <a:stretch/>
        </p:blipFill>
        <p:spPr bwMode="auto">
          <a:xfrm>
            <a:off x="2551520" y="1528328"/>
            <a:ext cx="304800" cy="304800"/>
          </a:xfrm>
          <a:prstGeom prst="rect">
            <a:avLst/>
          </a:prstGeom>
        </p:spPr>
      </p:pic>
      <p:pic>
        <p:nvPicPr>
          <p:cNvPr id="1062266256" name="Рисунок 56"/>
          <p:cNvPicPr>
            <a:picLocks noChangeAspect="1"/>
          </p:cNvPicPr>
          <p:nvPr/>
        </p:nvPicPr>
        <p:blipFill rotWithShape="1">
          <a:blip r:embed="rId25"/>
          <a:stretch/>
        </p:blipFill>
        <p:spPr bwMode="auto">
          <a:xfrm>
            <a:off x="1722136" y="1528328"/>
            <a:ext cx="304800" cy="304800"/>
          </a:xfrm>
          <a:prstGeom prst="rect">
            <a:avLst/>
          </a:prstGeom>
        </p:spPr>
      </p:pic>
      <p:sp>
        <p:nvSpPr>
          <p:cNvPr id="1649680842" name="TextBox 57"/>
          <p:cNvSpPr txBox="1"/>
          <p:nvPr/>
        </p:nvSpPr>
        <p:spPr bwMode="auto">
          <a:xfrm>
            <a:off x="4135397" y="1037548"/>
            <a:ext cx="3920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E4EAE9"/>
                </a:solidFill>
                <a:latin typeface="Montserrat"/>
              </a:rPr>
              <a:t>Локация</a:t>
            </a:r>
            <a:endParaRPr/>
          </a:p>
        </p:txBody>
      </p:sp>
      <p:pic>
        <p:nvPicPr>
          <p:cNvPr id="1983258286" name="Рисунок 59"/>
          <p:cNvPicPr>
            <a:picLocks noChangeAspect="1"/>
          </p:cNvPicPr>
          <p:nvPr/>
        </p:nvPicPr>
        <p:blipFill rotWithShape="1">
          <a:blip r:embed="rId26"/>
          <a:stretch/>
        </p:blipFill>
        <p:spPr bwMode="auto">
          <a:xfrm>
            <a:off x="10430658" y="2496181"/>
            <a:ext cx="304800" cy="304800"/>
          </a:xfrm>
          <a:prstGeom prst="rect">
            <a:avLst/>
          </a:prstGeom>
        </p:spPr>
      </p:pic>
      <p:pic>
        <p:nvPicPr>
          <p:cNvPr id="605163701" name="Рисунок 61"/>
          <p:cNvPicPr>
            <a:picLocks noChangeAspect="1"/>
          </p:cNvPicPr>
          <p:nvPr/>
        </p:nvPicPr>
        <p:blipFill rotWithShape="1">
          <a:blip r:embed="rId27"/>
          <a:stretch/>
        </p:blipFill>
        <p:spPr bwMode="auto">
          <a:xfrm>
            <a:off x="9807784" y="2496181"/>
            <a:ext cx="304800" cy="304800"/>
          </a:xfrm>
          <a:prstGeom prst="rect">
            <a:avLst/>
          </a:prstGeom>
        </p:spPr>
      </p:pic>
      <p:pic>
        <p:nvPicPr>
          <p:cNvPr id="758515152" name="Рисунок 986"/>
          <p:cNvPicPr>
            <a:picLocks noChangeAspect="1"/>
          </p:cNvPicPr>
          <p:nvPr/>
        </p:nvPicPr>
        <p:blipFill rotWithShape="1">
          <a:blip r:embed="rId28"/>
          <a:stretch/>
        </p:blipFill>
        <p:spPr bwMode="auto">
          <a:xfrm>
            <a:off x="9184912" y="2496181"/>
            <a:ext cx="304800" cy="304800"/>
          </a:xfrm>
          <a:prstGeom prst="rect">
            <a:avLst/>
          </a:prstGeom>
        </p:spPr>
      </p:pic>
      <p:pic>
        <p:nvPicPr>
          <p:cNvPr id="754510403" name="Рисунок 988"/>
          <p:cNvPicPr>
            <a:picLocks noChangeAspect="1"/>
          </p:cNvPicPr>
          <p:nvPr/>
        </p:nvPicPr>
        <p:blipFill rotWithShape="1">
          <a:blip r:embed="rId29"/>
          <a:stretch/>
        </p:blipFill>
        <p:spPr bwMode="auto">
          <a:xfrm>
            <a:off x="8562040" y="2496181"/>
            <a:ext cx="304800" cy="304800"/>
          </a:xfrm>
          <a:prstGeom prst="rect">
            <a:avLst/>
          </a:prstGeom>
        </p:spPr>
      </p:pic>
      <p:pic>
        <p:nvPicPr>
          <p:cNvPr id="814146390" name="Рисунок 990"/>
          <p:cNvPicPr>
            <a:picLocks noChangeAspect="1"/>
          </p:cNvPicPr>
          <p:nvPr/>
        </p:nvPicPr>
        <p:blipFill rotWithShape="1">
          <a:blip r:embed="rId30"/>
          <a:stretch/>
        </p:blipFill>
        <p:spPr bwMode="auto">
          <a:xfrm>
            <a:off x="7939168" y="2496181"/>
            <a:ext cx="304800" cy="304800"/>
          </a:xfrm>
          <a:prstGeom prst="rect">
            <a:avLst/>
          </a:prstGeom>
        </p:spPr>
      </p:pic>
      <p:pic>
        <p:nvPicPr>
          <p:cNvPr id="1900962405" name="Рисунок 992"/>
          <p:cNvPicPr>
            <a:picLocks noChangeAspect="1"/>
          </p:cNvPicPr>
          <p:nvPr/>
        </p:nvPicPr>
        <p:blipFill rotWithShape="1">
          <a:blip r:embed="rId31"/>
          <a:stretch/>
        </p:blipFill>
        <p:spPr bwMode="auto">
          <a:xfrm>
            <a:off x="7316296" y="2496181"/>
            <a:ext cx="304800" cy="304800"/>
          </a:xfrm>
          <a:prstGeom prst="rect">
            <a:avLst/>
          </a:prstGeom>
        </p:spPr>
      </p:pic>
      <p:pic>
        <p:nvPicPr>
          <p:cNvPr id="706531926" name="Рисунок 994"/>
          <p:cNvPicPr>
            <a:picLocks noChangeAspect="1"/>
          </p:cNvPicPr>
          <p:nvPr/>
        </p:nvPicPr>
        <p:blipFill rotWithShape="1">
          <a:blip r:embed="rId32"/>
          <a:stretch/>
        </p:blipFill>
        <p:spPr bwMode="auto">
          <a:xfrm>
            <a:off x="6693424" y="2496181"/>
            <a:ext cx="304800" cy="304800"/>
          </a:xfrm>
          <a:prstGeom prst="rect">
            <a:avLst/>
          </a:prstGeom>
        </p:spPr>
      </p:pic>
      <p:pic>
        <p:nvPicPr>
          <p:cNvPr id="1457757766" name="Рисунок 996"/>
          <p:cNvPicPr>
            <a:picLocks noChangeAspect="1"/>
          </p:cNvPicPr>
          <p:nvPr/>
        </p:nvPicPr>
        <p:blipFill rotWithShape="1">
          <a:blip r:embed="rId33"/>
          <a:stretch/>
        </p:blipFill>
        <p:spPr bwMode="auto">
          <a:xfrm>
            <a:off x="6070552" y="2496181"/>
            <a:ext cx="304800" cy="304800"/>
          </a:xfrm>
          <a:prstGeom prst="rect">
            <a:avLst/>
          </a:prstGeom>
        </p:spPr>
      </p:pic>
      <p:pic>
        <p:nvPicPr>
          <p:cNvPr id="1943050022" name="Рисунок 998"/>
          <p:cNvPicPr>
            <a:picLocks noChangeAspect="1"/>
          </p:cNvPicPr>
          <p:nvPr/>
        </p:nvPicPr>
        <p:blipFill rotWithShape="1">
          <a:blip r:embed="rId34"/>
          <a:stretch/>
        </p:blipFill>
        <p:spPr bwMode="auto">
          <a:xfrm>
            <a:off x="5447680" y="2496181"/>
            <a:ext cx="304800" cy="304800"/>
          </a:xfrm>
          <a:prstGeom prst="rect">
            <a:avLst/>
          </a:prstGeom>
        </p:spPr>
      </p:pic>
      <p:pic>
        <p:nvPicPr>
          <p:cNvPr id="1982707124" name="Рисунок 1000"/>
          <p:cNvPicPr>
            <a:picLocks noChangeAspect="1"/>
          </p:cNvPicPr>
          <p:nvPr/>
        </p:nvPicPr>
        <p:blipFill rotWithShape="1">
          <a:blip r:embed="rId35"/>
          <a:stretch/>
        </p:blipFill>
        <p:spPr bwMode="auto">
          <a:xfrm>
            <a:off x="4824808" y="2496181"/>
            <a:ext cx="304800" cy="304800"/>
          </a:xfrm>
          <a:prstGeom prst="rect">
            <a:avLst/>
          </a:prstGeom>
        </p:spPr>
      </p:pic>
      <p:pic>
        <p:nvPicPr>
          <p:cNvPr id="2016655605" name="Рисунок 1002"/>
          <p:cNvPicPr>
            <a:picLocks noChangeAspect="1"/>
          </p:cNvPicPr>
          <p:nvPr/>
        </p:nvPicPr>
        <p:blipFill rotWithShape="1">
          <a:blip r:embed="rId36"/>
          <a:stretch/>
        </p:blipFill>
        <p:spPr bwMode="auto">
          <a:xfrm>
            <a:off x="4201936" y="2496181"/>
            <a:ext cx="304800" cy="304800"/>
          </a:xfrm>
          <a:prstGeom prst="rect">
            <a:avLst/>
          </a:prstGeom>
        </p:spPr>
      </p:pic>
      <p:pic>
        <p:nvPicPr>
          <p:cNvPr id="1324479633" name="Рисунок 1004"/>
          <p:cNvPicPr>
            <a:picLocks noChangeAspect="1"/>
          </p:cNvPicPr>
          <p:nvPr/>
        </p:nvPicPr>
        <p:blipFill rotWithShape="1">
          <a:blip r:embed="rId37"/>
          <a:stretch/>
        </p:blipFill>
        <p:spPr bwMode="auto">
          <a:xfrm>
            <a:off x="3579064" y="2496181"/>
            <a:ext cx="304800" cy="304800"/>
          </a:xfrm>
          <a:prstGeom prst="rect">
            <a:avLst/>
          </a:prstGeom>
        </p:spPr>
      </p:pic>
      <p:pic>
        <p:nvPicPr>
          <p:cNvPr id="2086277633" name="Рисунок 1006"/>
          <p:cNvPicPr>
            <a:picLocks noChangeAspect="1"/>
          </p:cNvPicPr>
          <p:nvPr/>
        </p:nvPicPr>
        <p:blipFill rotWithShape="1">
          <a:blip r:embed="rId38"/>
          <a:stretch/>
        </p:blipFill>
        <p:spPr bwMode="auto">
          <a:xfrm>
            <a:off x="2956192" y="2496181"/>
            <a:ext cx="304800" cy="304800"/>
          </a:xfrm>
          <a:prstGeom prst="rect">
            <a:avLst/>
          </a:prstGeom>
        </p:spPr>
      </p:pic>
      <p:pic>
        <p:nvPicPr>
          <p:cNvPr id="1557865538" name="Рисунок 1008"/>
          <p:cNvPicPr>
            <a:picLocks noChangeAspect="1"/>
          </p:cNvPicPr>
          <p:nvPr/>
        </p:nvPicPr>
        <p:blipFill rotWithShape="1">
          <a:blip r:embed="rId39"/>
          <a:stretch/>
        </p:blipFill>
        <p:spPr bwMode="auto">
          <a:xfrm>
            <a:off x="2333320" y="2496181"/>
            <a:ext cx="304800" cy="304800"/>
          </a:xfrm>
          <a:prstGeom prst="rect">
            <a:avLst/>
          </a:prstGeom>
        </p:spPr>
      </p:pic>
      <p:pic>
        <p:nvPicPr>
          <p:cNvPr id="1721477133" name="Рисунок 1010"/>
          <p:cNvPicPr>
            <a:picLocks noChangeAspect="1"/>
          </p:cNvPicPr>
          <p:nvPr/>
        </p:nvPicPr>
        <p:blipFill rotWithShape="1">
          <a:blip r:embed="rId40"/>
          <a:stretch/>
        </p:blipFill>
        <p:spPr bwMode="auto">
          <a:xfrm>
            <a:off x="1710448" y="2496181"/>
            <a:ext cx="304800" cy="304800"/>
          </a:xfrm>
          <a:prstGeom prst="rect">
            <a:avLst/>
          </a:prstGeom>
        </p:spPr>
      </p:pic>
      <p:sp>
        <p:nvSpPr>
          <p:cNvPr id="762733450" name="TextBox 1011"/>
          <p:cNvSpPr txBox="1"/>
          <p:nvPr/>
        </p:nvSpPr>
        <p:spPr bwMode="auto">
          <a:xfrm>
            <a:off x="4138294" y="2070268"/>
            <a:ext cx="3920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E4EAE9"/>
                </a:solidFill>
                <a:latin typeface="Montserrat"/>
              </a:rPr>
              <a:t>Образование</a:t>
            </a:r>
            <a:endParaRPr/>
          </a:p>
        </p:txBody>
      </p:sp>
      <p:pic>
        <p:nvPicPr>
          <p:cNvPr id="819423211" name="Рисунок 1013"/>
          <p:cNvPicPr>
            <a:picLocks noChangeAspect="1"/>
          </p:cNvPicPr>
          <p:nvPr/>
        </p:nvPicPr>
        <p:blipFill rotWithShape="1">
          <a:blip r:embed="rId41"/>
          <a:stretch/>
        </p:blipFill>
        <p:spPr bwMode="auto">
          <a:xfrm>
            <a:off x="10430658" y="3889711"/>
            <a:ext cx="304800" cy="304800"/>
          </a:xfrm>
          <a:prstGeom prst="rect">
            <a:avLst/>
          </a:prstGeom>
        </p:spPr>
      </p:pic>
      <p:pic>
        <p:nvPicPr>
          <p:cNvPr id="546419236" name="Рисунок 1015"/>
          <p:cNvPicPr>
            <a:picLocks noChangeAspect="1"/>
          </p:cNvPicPr>
          <p:nvPr/>
        </p:nvPicPr>
        <p:blipFill rotWithShape="1">
          <a:blip r:embed="rId42"/>
          <a:stretch/>
        </p:blipFill>
        <p:spPr bwMode="auto">
          <a:xfrm>
            <a:off x="9917712" y="3889711"/>
            <a:ext cx="304800" cy="304800"/>
          </a:xfrm>
          <a:prstGeom prst="rect">
            <a:avLst/>
          </a:prstGeom>
        </p:spPr>
      </p:pic>
      <p:pic>
        <p:nvPicPr>
          <p:cNvPr id="630542042" name="Рисунок 1017"/>
          <p:cNvPicPr>
            <a:picLocks noChangeAspect="1"/>
          </p:cNvPicPr>
          <p:nvPr/>
        </p:nvPicPr>
        <p:blipFill rotWithShape="1">
          <a:blip r:embed="rId43"/>
          <a:stretch/>
        </p:blipFill>
        <p:spPr bwMode="auto">
          <a:xfrm>
            <a:off x="9404758" y="3889711"/>
            <a:ext cx="304800" cy="304800"/>
          </a:xfrm>
          <a:prstGeom prst="rect">
            <a:avLst/>
          </a:prstGeom>
        </p:spPr>
      </p:pic>
      <p:pic>
        <p:nvPicPr>
          <p:cNvPr id="790025126" name="Рисунок 1019"/>
          <p:cNvPicPr>
            <a:picLocks noChangeAspect="1"/>
          </p:cNvPicPr>
          <p:nvPr/>
        </p:nvPicPr>
        <p:blipFill rotWithShape="1">
          <a:blip r:embed="rId44"/>
          <a:stretch/>
        </p:blipFill>
        <p:spPr bwMode="auto">
          <a:xfrm>
            <a:off x="8891804" y="3889711"/>
            <a:ext cx="304800" cy="304800"/>
          </a:xfrm>
          <a:prstGeom prst="rect">
            <a:avLst/>
          </a:prstGeom>
        </p:spPr>
      </p:pic>
      <p:pic>
        <p:nvPicPr>
          <p:cNvPr id="1029969589" name="Рисунок 1021"/>
          <p:cNvPicPr>
            <a:picLocks noChangeAspect="1"/>
          </p:cNvPicPr>
          <p:nvPr/>
        </p:nvPicPr>
        <p:blipFill rotWithShape="1">
          <a:blip r:embed="rId45"/>
          <a:stretch/>
        </p:blipFill>
        <p:spPr bwMode="auto">
          <a:xfrm>
            <a:off x="8378850" y="3889711"/>
            <a:ext cx="304800" cy="304800"/>
          </a:xfrm>
          <a:prstGeom prst="rect">
            <a:avLst/>
          </a:prstGeom>
        </p:spPr>
      </p:pic>
      <p:pic>
        <p:nvPicPr>
          <p:cNvPr id="118755834" name="Рисунок 703"/>
          <p:cNvPicPr>
            <a:picLocks noChangeAspect="1"/>
          </p:cNvPicPr>
          <p:nvPr/>
        </p:nvPicPr>
        <p:blipFill rotWithShape="1">
          <a:blip r:embed="rId46"/>
          <a:stretch/>
        </p:blipFill>
        <p:spPr bwMode="auto">
          <a:xfrm>
            <a:off x="7865896" y="3889711"/>
            <a:ext cx="304800" cy="304800"/>
          </a:xfrm>
          <a:prstGeom prst="rect">
            <a:avLst/>
          </a:prstGeom>
        </p:spPr>
      </p:pic>
      <p:pic>
        <p:nvPicPr>
          <p:cNvPr id="280444416" name="Рисунок 705"/>
          <p:cNvPicPr>
            <a:picLocks noChangeAspect="1"/>
          </p:cNvPicPr>
          <p:nvPr/>
        </p:nvPicPr>
        <p:blipFill rotWithShape="1">
          <a:blip r:embed="rId47"/>
          <a:stretch/>
        </p:blipFill>
        <p:spPr bwMode="auto">
          <a:xfrm>
            <a:off x="7352942" y="3889711"/>
            <a:ext cx="304800" cy="304800"/>
          </a:xfrm>
          <a:prstGeom prst="rect">
            <a:avLst/>
          </a:prstGeom>
        </p:spPr>
      </p:pic>
      <p:pic>
        <p:nvPicPr>
          <p:cNvPr id="133373920" name="Рисунок 1280"/>
          <p:cNvPicPr>
            <a:picLocks noChangeAspect="1"/>
          </p:cNvPicPr>
          <p:nvPr/>
        </p:nvPicPr>
        <p:blipFill rotWithShape="1">
          <a:blip r:embed="rId48"/>
          <a:stretch/>
        </p:blipFill>
        <p:spPr bwMode="auto">
          <a:xfrm>
            <a:off x="6839988" y="3889711"/>
            <a:ext cx="304800" cy="304800"/>
          </a:xfrm>
          <a:prstGeom prst="rect">
            <a:avLst/>
          </a:prstGeom>
        </p:spPr>
      </p:pic>
      <p:pic>
        <p:nvPicPr>
          <p:cNvPr id="1889003031" name="Рисунок 1282"/>
          <p:cNvPicPr>
            <a:picLocks noChangeAspect="1"/>
          </p:cNvPicPr>
          <p:nvPr/>
        </p:nvPicPr>
        <p:blipFill rotWithShape="1">
          <a:blip r:embed="rId49"/>
          <a:stretch/>
        </p:blipFill>
        <p:spPr bwMode="auto">
          <a:xfrm>
            <a:off x="6327034" y="3889711"/>
            <a:ext cx="304800" cy="304800"/>
          </a:xfrm>
          <a:prstGeom prst="rect">
            <a:avLst/>
          </a:prstGeom>
        </p:spPr>
      </p:pic>
      <p:pic>
        <p:nvPicPr>
          <p:cNvPr id="1316831911" name="Рисунок 1284"/>
          <p:cNvPicPr>
            <a:picLocks noChangeAspect="1"/>
          </p:cNvPicPr>
          <p:nvPr/>
        </p:nvPicPr>
        <p:blipFill rotWithShape="1">
          <a:blip r:embed="rId50"/>
          <a:stretch/>
        </p:blipFill>
        <p:spPr bwMode="auto">
          <a:xfrm>
            <a:off x="5814080" y="3889711"/>
            <a:ext cx="304800" cy="304800"/>
          </a:xfrm>
          <a:prstGeom prst="rect">
            <a:avLst/>
          </a:prstGeom>
        </p:spPr>
      </p:pic>
      <p:pic>
        <p:nvPicPr>
          <p:cNvPr id="1500138310" name="Рисунок 1286"/>
          <p:cNvPicPr>
            <a:picLocks noChangeAspect="1"/>
          </p:cNvPicPr>
          <p:nvPr/>
        </p:nvPicPr>
        <p:blipFill rotWithShape="1">
          <a:blip r:embed="rId51"/>
          <a:stretch/>
        </p:blipFill>
        <p:spPr bwMode="auto">
          <a:xfrm>
            <a:off x="5301126" y="3889711"/>
            <a:ext cx="304800" cy="304800"/>
          </a:xfrm>
          <a:prstGeom prst="rect">
            <a:avLst/>
          </a:prstGeom>
        </p:spPr>
      </p:pic>
      <p:pic>
        <p:nvPicPr>
          <p:cNvPr id="516550454" name="Рисунок 1288"/>
          <p:cNvPicPr>
            <a:picLocks noChangeAspect="1"/>
          </p:cNvPicPr>
          <p:nvPr/>
        </p:nvPicPr>
        <p:blipFill rotWithShape="1">
          <a:blip r:embed="rId52"/>
          <a:stretch/>
        </p:blipFill>
        <p:spPr bwMode="auto">
          <a:xfrm>
            <a:off x="4788172" y="3889711"/>
            <a:ext cx="304800" cy="304800"/>
          </a:xfrm>
          <a:prstGeom prst="rect">
            <a:avLst/>
          </a:prstGeom>
        </p:spPr>
      </p:pic>
      <p:pic>
        <p:nvPicPr>
          <p:cNvPr id="1220869030" name="Рисунок 1290"/>
          <p:cNvPicPr>
            <a:picLocks noChangeAspect="1"/>
          </p:cNvPicPr>
          <p:nvPr/>
        </p:nvPicPr>
        <p:blipFill rotWithShape="1">
          <a:blip r:embed="rId53"/>
          <a:stretch/>
        </p:blipFill>
        <p:spPr bwMode="auto">
          <a:xfrm>
            <a:off x="4275218" y="3889711"/>
            <a:ext cx="304800" cy="304800"/>
          </a:xfrm>
          <a:prstGeom prst="rect">
            <a:avLst/>
          </a:prstGeom>
        </p:spPr>
      </p:pic>
      <p:pic>
        <p:nvPicPr>
          <p:cNvPr id="955155027" name="Рисунок 1292"/>
          <p:cNvPicPr>
            <a:picLocks noChangeAspect="1"/>
          </p:cNvPicPr>
          <p:nvPr/>
        </p:nvPicPr>
        <p:blipFill rotWithShape="1">
          <a:blip r:embed="rId54"/>
          <a:stretch/>
        </p:blipFill>
        <p:spPr bwMode="auto">
          <a:xfrm>
            <a:off x="3762264" y="3889711"/>
            <a:ext cx="304800" cy="304800"/>
          </a:xfrm>
          <a:prstGeom prst="rect">
            <a:avLst/>
          </a:prstGeom>
        </p:spPr>
      </p:pic>
      <p:pic>
        <p:nvPicPr>
          <p:cNvPr id="510901140" name="Рисунок 1294"/>
          <p:cNvPicPr>
            <a:picLocks noChangeAspect="1"/>
          </p:cNvPicPr>
          <p:nvPr/>
        </p:nvPicPr>
        <p:blipFill rotWithShape="1">
          <a:blip r:embed="rId55"/>
          <a:stretch/>
        </p:blipFill>
        <p:spPr bwMode="auto">
          <a:xfrm>
            <a:off x="3249310" y="3889711"/>
            <a:ext cx="304800" cy="304800"/>
          </a:xfrm>
          <a:prstGeom prst="rect">
            <a:avLst/>
          </a:prstGeom>
        </p:spPr>
      </p:pic>
      <p:pic>
        <p:nvPicPr>
          <p:cNvPr id="1446228438" name="Рисунок 1296"/>
          <p:cNvPicPr>
            <a:picLocks noChangeAspect="1"/>
          </p:cNvPicPr>
          <p:nvPr/>
        </p:nvPicPr>
        <p:blipFill rotWithShape="1">
          <a:blip r:embed="rId56"/>
          <a:stretch/>
        </p:blipFill>
        <p:spPr bwMode="auto">
          <a:xfrm>
            <a:off x="2736356" y="3889711"/>
            <a:ext cx="304800" cy="304800"/>
          </a:xfrm>
          <a:prstGeom prst="rect">
            <a:avLst/>
          </a:prstGeom>
        </p:spPr>
      </p:pic>
      <p:pic>
        <p:nvPicPr>
          <p:cNvPr id="183042756" name="Рисунок 1298"/>
          <p:cNvPicPr>
            <a:picLocks noChangeAspect="1"/>
          </p:cNvPicPr>
          <p:nvPr/>
        </p:nvPicPr>
        <p:blipFill rotWithShape="1">
          <a:blip r:embed="rId57"/>
          <a:stretch/>
        </p:blipFill>
        <p:spPr bwMode="auto">
          <a:xfrm>
            <a:off x="2223402" y="3889711"/>
            <a:ext cx="304800" cy="304800"/>
          </a:xfrm>
          <a:prstGeom prst="rect">
            <a:avLst/>
          </a:prstGeom>
        </p:spPr>
      </p:pic>
      <p:pic>
        <p:nvPicPr>
          <p:cNvPr id="1914174136" name="Рисунок 1300"/>
          <p:cNvPicPr>
            <a:picLocks noChangeAspect="1"/>
          </p:cNvPicPr>
          <p:nvPr/>
        </p:nvPicPr>
        <p:blipFill rotWithShape="1">
          <a:blip r:embed="rId58"/>
          <a:stretch/>
        </p:blipFill>
        <p:spPr bwMode="auto">
          <a:xfrm>
            <a:off x="1710448" y="3889711"/>
            <a:ext cx="304800" cy="304800"/>
          </a:xfrm>
          <a:prstGeom prst="rect">
            <a:avLst/>
          </a:prstGeom>
        </p:spPr>
      </p:pic>
      <p:sp>
        <p:nvSpPr>
          <p:cNvPr id="1725657525" name="TextBox 1301"/>
          <p:cNvSpPr txBox="1"/>
          <p:nvPr/>
        </p:nvSpPr>
        <p:spPr bwMode="auto">
          <a:xfrm>
            <a:off x="4135067" y="3491250"/>
            <a:ext cx="3920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E4EAE9"/>
                </a:solidFill>
                <a:latin typeface="Montserrat"/>
              </a:rPr>
              <a:t>Природа</a:t>
            </a:r>
            <a:endParaRPr/>
          </a:p>
        </p:txBody>
      </p:sp>
      <p:pic>
        <p:nvPicPr>
          <p:cNvPr id="341204579" name="Рисунок 975"/>
          <p:cNvPicPr>
            <a:picLocks noChangeAspect="1"/>
          </p:cNvPicPr>
          <p:nvPr/>
        </p:nvPicPr>
        <p:blipFill rotWithShape="1">
          <a:blip r:embed="rId59"/>
          <a:stretch/>
        </p:blipFill>
        <p:spPr bwMode="auto">
          <a:xfrm>
            <a:off x="1722136" y="2942679"/>
            <a:ext cx="304800" cy="304800"/>
          </a:xfrm>
          <a:prstGeom prst="rect">
            <a:avLst/>
          </a:prstGeom>
        </p:spPr>
      </p:pic>
      <p:pic>
        <p:nvPicPr>
          <p:cNvPr id="1366212819" name="Рисунок 977"/>
          <p:cNvPicPr>
            <a:picLocks noChangeAspect="1"/>
          </p:cNvPicPr>
          <p:nvPr/>
        </p:nvPicPr>
        <p:blipFill rotWithShape="1">
          <a:blip r:embed="rId60"/>
          <a:stretch/>
        </p:blipFill>
        <p:spPr bwMode="auto">
          <a:xfrm>
            <a:off x="2345421" y="2942679"/>
            <a:ext cx="304800" cy="304800"/>
          </a:xfrm>
          <a:prstGeom prst="rect">
            <a:avLst/>
          </a:prstGeom>
        </p:spPr>
      </p:pic>
      <p:pic>
        <p:nvPicPr>
          <p:cNvPr id="818965567" name="Рисунок 979"/>
          <p:cNvPicPr>
            <a:picLocks noChangeAspect="1"/>
          </p:cNvPicPr>
          <p:nvPr/>
        </p:nvPicPr>
        <p:blipFill rotWithShape="1">
          <a:blip r:embed="rId61"/>
          <a:stretch/>
        </p:blipFill>
        <p:spPr bwMode="auto">
          <a:xfrm>
            <a:off x="2968706" y="2942679"/>
            <a:ext cx="304800" cy="304800"/>
          </a:xfrm>
          <a:prstGeom prst="rect">
            <a:avLst/>
          </a:prstGeom>
        </p:spPr>
      </p:pic>
      <p:pic>
        <p:nvPicPr>
          <p:cNvPr id="1661542700" name="Рисунок 981"/>
          <p:cNvPicPr>
            <a:picLocks noChangeAspect="1"/>
          </p:cNvPicPr>
          <p:nvPr/>
        </p:nvPicPr>
        <p:blipFill rotWithShape="1">
          <a:blip r:embed="rId62"/>
          <a:stretch/>
        </p:blipFill>
        <p:spPr bwMode="auto">
          <a:xfrm>
            <a:off x="3591991" y="2942679"/>
            <a:ext cx="304800" cy="304800"/>
          </a:xfrm>
          <a:prstGeom prst="rect">
            <a:avLst/>
          </a:prstGeom>
        </p:spPr>
      </p:pic>
      <p:pic>
        <p:nvPicPr>
          <p:cNvPr id="77253568" name="Рисунок 983"/>
          <p:cNvPicPr>
            <a:picLocks noChangeAspect="1"/>
          </p:cNvPicPr>
          <p:nvPr/>
        </p:nvPicPr>
        <p:blipFill rotWithShape="1">
          <a:blip r:embed="rId63"/>
          <a:stretch/>
        </p:blipFill>
        <p:spPr bwMode="auto">
          <a:xfrm>
            <a:off x="4215276" y="2942679"/>
            <a:ext cx="304800" cy="304800"/>
          </a:xfrm>
          <a:prstGeom prst="rect">
            <a:avLst/>
          </a:prstGeom>
        </p:spPr>
      </p:pic>
      <p:pic>
        <p:nvPicPr>
          <p:cNvPr id="2093503707" name="Рисунок 985"/>
          <p:cNvPicPr>
            <a:picLocks noChangeAspect="1"/>
          </p:cNvPicPr>
          <p:nvPr/>
        </p:nvPicPr>
        <p:blipFill rotWithShape="1">
          <a:blip r:embed="rId64"/>
          <a:stretch/>
        </p:blipFill>
        <p:spPr bwMode="auto">
          <a:xfrm>
            <a:off x="4838561" y="2942679"/>
            <a:ext cx="304800" cy="304800"/>
          </a:xfrm>
          <a:prstGeom prst="rect">
            <a:avLst/>
          </a:prstGeom>
        </p:spPr>
      </p:pic>
      <p:pic>
        <p:nvPicPr>
          <p:cNvPr id="930322354" name="Рисунок 993"/>
          <p:cNvPicPr>
            <a:picLocks noChangeAspect="1"/>
          </p:cNvPicPr>
          <p:nvPr/>
        </p:nvPicPr>
        <p:blipFill rotWithShape="1">
          <a:blip r:embed="rId65"/>
          <a:stretch/>
        </p:blipFill>
        <p:spPr bwMode="auto">
          <a:xfrm>
            <a:off x="5461846" y="2942679"/>
            <a:ext cx="304800" cy="304800"/>
          </a:xfrm>
          <a:prstGeom prst="rect">
            <a:avLst/>
          </a:prstGeom>
        </p:spPr>
      </p:pic>
      <p:pic>
        <p:nvPicPr>
          <p:cNvPr id="657120767" name="Рисунок 997"/>
          <p:cNvPicPr>
            <a:picLocks noChangeAspect="1"/>
          </p:cNvPicPr>
          <p:nvPr/>
        </p:nvPicPr>
        <p:blipFill rotWithShape="1">
          <a:blip r:embed="rId66"/>
          <a:stretch/>
        </p:blipFill>
        <p:spPr bwMode="auto">
          <a:xfrm>
            <a:off x="6085131" y="2942679"/>
            <a:ext cx="304800" cy="304800"/>
          </a:xfrm>
          <a:prstGeom prst="rect">
            <a:avLst/>
          </a:prstGeom>
        </p:spPr>
      </p:pic>
      <p:pic>
        <p:nvPicPr>
          <p:cNvPr id="1069824693" name="Рисунок 1001"/>
          <p:cNvPicPr>
            <a:picLocks noChangeAspect="1"/>
          </p:cNvPicPr>
          <p:nvPr/>
        </p:nvPicPr>
        <p:blipFill rotWithShape="1">
          <a:blip r:embed="rId67"/>
          <a:stretch/>
        </p:blipFill>
        <p:spPr bwMode="auto">
          <a:xfrm>
            <a:off x="6708416" y="2942679"/>
            <a:ext cx="304800" cy="304800"/>
          </a:xfrm>
          <a:prstGeom prst="rect">
            <a:avLst/>
          </a:prstGeom>
        </p:spPr>
      </p:pic>
      <p:pic>
        <p:nvPicPr>
          <p:cNvPr id="1820447034" name="Рисунок 1005"/>
          <p:cNvPicPr>
            <a:picLocks noChangeAspect="1"/>
          </p:cNvPicPr>
          <p:nvPr/>
        </p:nvPicPr>
        <p:blipFill rotWithShape="1">
          <a:blip r:embed="rId68"/>
          <a:stretch/>
        </p:blipFill>
        <p:spPr bwMode="auto">
          <a:xfrm>
            <a:off x="7331701" y="2942679"/>
            <a:ext cx="304800" cy="304800"/>
          </a:xfrm>
          <a:prstGeom prst="rect">
            <a:avLst/>
          </a:prstGeom>
        </p:spPr>
      </p:pic>
      <p:pic>
        <p:nvPicPr>
          <p:cNvPr id="495240123" name="Рисунок 1009"/>
          <p:cNvPicPr>
            <a:picLocks noChangeAspect="1"/>
          </p:cNvPicPr>
          <p:nvPr/>
        </p:nvPicPr>
        <p:blipFill rotWithShape="1">
          <a:blip r:embed="rId69"/>
          <a:stretch/>
        </p:blipFill>
        <p:spPr bwMode="auto">
          <a:xfrm>
            <a:off x="7954986" y="2942679"/>
            <a:ext cx="304800" cy="304800"/>
          </a:xfrm>
          <a:prstGeom prst="rect">
            <a:avLst/>
          </a:prstGeom>
        </p:spPr>
      </p:pic>
      <p:pic>
        <p:nvPicPr>
          <p:cNvPr id="531017916" name="Рисунок 1018"/>
          <p:cNvPicPr>
            <a:picLocks noChangeAspect="1"/>
          </p:cNvPicPr>
          <p:nvPr/>
        </p:nvPicPr>
        <p:blipFill rotWithShape="1">
          <a:blip r:embed="rId70"/>
          <a:stretch/>
        </p:blipFill>
        <p:spPr bwMode="auto">
          <a:xfrm>
            <a:off x="8578271" y="2942679"/>
            <a:ext cx="304800" cy="304800"/>
          </a:xfrm>
          <a:prstGeom prst="rect">
            <a:avLst/>
          </a:prstGeom>
        </p:spPr>
      </p:pic>
      <p:pic>
        <p:nvPicPr>
          <p:cNvPr id="1693789362" name="Рисунок 706"/>
          <p:cNvPicPr>
            <a:picLocks noChangeAspect="1"/>
          </p:cNvPicPr>
          <p:nvPr/>
        </p:nvPicPr>
        <p:blipFill rotWithShape="1">
          <a:blip r:embed="rId71"/>
          <a:stretch/>
        </p:blipFill>
        <p:spPr bwMode="auto">
          <a:xfrm>
            <a:off x="9201556" y="2942679"/>
            <a:ext cx="304800" cy="304800"/>
          </a:xfrm>
          <a:prstGeom prst="rect">
            <a:avLst/>
          </a:prstGeom>
        </p:spPr>
      </p:pic>
      <p:pic>
        <p:nvPicPr>
          <p:cNvPr id="77176515" name="Рисунок 708"/>
          <p:cNvPicPr>
            <a:picLocks noChangeAspect="1"/>
          </p:cNvPicPr>
          <p:nvPr/>
        </p:nvPicPr>
        <p:blipFill rotWithShape="1">
          <a:blip r:embed="rId72"/>
          <a:stretch/>
        </p:blipFill>
        <p:spPr bwMode="auto">
          <a:xfrm>
            <a:off x="9824840" y="2942679"/>
            <a:ext cx="304800" cy="304800"/>
          </a:xfrm>
          <a:prstGeom prst="rect">
            <a:avLst/>
          </a:prstGeom>
        </p:spPr>
      </p:pic>
      <p:pic>
        <p:nvPicPr>
          <p:cNvPr id="1963475888" name="Рисунок 710"/>
          <p:cNvPicPr>
            <a:picLocks noChangeAspect="1"/>
          </p:cNvPicPr>
          <p:nvPr/>
        </p:nvPicPr>
        <p:blipFill rotWithShape="1">
          <a:blip r:embed="rId73"/>
          <a:stretch/>
        </p:blipFill>
        <p:spPr bwMode="auto">
          <a:xfrm>
            <a:off x="10448124" y="2942679"/>
            <a:ext cx="304800" cy="304800"/>
          </a:xfrm>
          <a:prstGeom prst="rect">
            <a:avLst/>
          </a:prstGeom>
        </p:spPr>
      </p:pic>
      <p:pic>
        <p:nvPicPr>
          <p:cNvPr id="1007009710" name="Рисунок 732"/>
          <p:cNvPicPr>
            <a:picLocks noChangeAspect="1"/>
          </p:cNvPicPr>
          <p:nvPr/>
        </p:nvPicPr>
        <p:blipFill rotWithShape="1">
          <a:blip r:embed="rId74"/>
          <a:stretch/>
        </p:blipFill>
        <p:spPr bwMode="auto">
          <a:xfrm>
            <a:off x="1710448" y="4295562"/>
            <a:ext cx="304800" cy="304800"/>
          </a:xfrm>
          <a:prstGeom prst="rect">
            <a:avLst/>
          </a:prstGeom>
        </p:spPr>
      </p:pic>
      <p:pic>
        <p:nvPicPr>
          <p:cNvPr id="514521702" name="Рисунок 734"/>
          <p:cNvPicPr>
            <a:picLocks noChangeAspect="1"/>
          </p:cNvPicPr>
          <p:nvPr/>
        </p:nvPicPr>
        <p:blipFill rotWithShape="1">
          <a:blip r:embed="rId75"/>
          <a:stretch/>
        </p:blipFill>
        <p:spPr bwMode="auto">
          <a:xfrm>
            <a:off x="2287100" y="4295562"/>
            <a:ext cx="304800" cy="304800"/>
          </a:xfrm>
          <a:prstGeom prst="rect">
            <a:avLst/>
          </a:prstGeom>
        </p:spPr>
      </p:pic>
      <p:pic>
        <p:nvPicPr>
          <p:cNvPr id="1840309479" name="Рисунок 736"/>
          <p:cNvPicPr>
            <a:picLocks noChangeAspect="1"/>
          </p:cNvPicPr>
          <p:nvPr/>
        </p:nvPicPr>
        <p:blipFill rotWithShape="1">
          <a:blip r:embed="rId76"/>
          <a:stretch/>
        </p:blipFill>
        <p:spPr bwMode="auto">
          <a:xfrm>
            <a:off x="2863752" y="4295562"/>
            <a:ext cx="304800" cy="304800"/>
          </a:xfrm>
          <a:prstGeom prst="rect">
            <a:avLst/>
          </a:prstGeom>
        </p:spPr>
      </p:pic>
      <p:pic>
        <p:nvPicPr>
          <p:cNvPr id="955546967" name="Рисунок 740"/>
          <p:cNvPicPr>
            <a:picLocks noChangeAspect="1"/>
          </p:cNvPicPr>
          <p:nvPr/>
        </p:nvPicPr>
        <p:blipFill rotWithShape="1">
          <a:blip r:embed="rId77"/>
          <a:stretch/>
        </p:blipFill>
        <p:spPr bwMode="auto">
          <a:xfrm>
            <a:off x="3440404" y="4319669"/>
            <a:ext cx="256587" cy="256587"/>
          </a:xfrm>
          <a:prstGeom prst="rect">
            <a:avLst/>
          </a:prstGeom>
        </p:spPr>
      </p:pic>
      <p:pic>
        <p:nvPicPr>
          <p:cNvPr id="921512258" name="Рисунок 746"/>
          <p:cNvPicPr>
            <a:picLocks noChangeAspect="1"/>
          </p:cNvPicPr>
          <p:nvPr/>
        </p:nvPicPr>
        <p:blipFill rotWithShape="1">
          <a:blip r:embed="rId78"/>
          <a:stretch/>
        </p:blipFill>
        <p:spPr bwMode="auto">
          <a:xfrm>
            <a:off x="3968843" y="4319669"/>
            <a:ext cx="256587" cy="256587"/>
          </a:xfrm>
          <a:prstGeom prst="rect">
            <a:avLst/>
          </a:prstGeom>
        </p:spPr>
      </p:pic>
      <p:pic>
        <p:nvPicPr>
          <p:cNvPr id="1650998515" name="Рисунок 748"/>
          <p:cNvPicPr>
            <a:picLocks noChangeAspect="1"/>
          </p:cNvPicPr>
          <p:nvPr/>
        </p:nvPicPr>
        <p:blipFill rotWithShape="1">
          <a:blip r:embed="rId79"/>
          <a:stretch/>
        </p:blipFill>
        <p:spPr bwMode="auto">
          <a:xfrm>
            <a:off x="4497282" y="4309638"/>
            <a:ext cx="276648" cy="276648"/>
          </a:xfrm>
          <a:prstGeom prst="rect">
            <a:avLst/>
          </a:prstGeom>
        </p:spPr>
      </p:pic>
      <p:pic>
        <p:nvPicPr>
          <p:cNvPr id="331977999" name="Рисунок 750"/>
          <p:cNvPicPr>
            <a:picLocks noChangeAspect="1"/>
          </p:cNvPicPr>
          <p:nvPr/>
        </p:nvPicPr>
        <p:blipFill rotWithShape="1">
          <a:blip r:embed="rId80"/>
          <a:stretch/>
        </p:blipFill>
        <p:spPr bwMode="auto">
          <a:xfrm>
            <a:off x="5045782" y="4309638"/>
            <a:ext cx="276648" cy="276648"/>
          </a:xfrm>
          <a:prstGeom prst="rect">
            <a:avLst/>
          </a:prstGeom>
        </p:spPr>
      </p:pic>
      <p:pic>
        <p:nvPicPr>
          <p:cNvPr id="1329649459" name="Рисунок 752"/>
          <p:cNvPicPr>
            <a:picLocks noChangeAspect="1"/>
          </p:cNvPicPr>
          <p:nvPr/>
        </p:nvPicPr>
        <p:blipFill rotWithShape="1">
          <a:blip r:embed="rId81"/>
          <a:stretch/>
        </p:blipFill>
        <p:spPr bwMode="auto">
          <a:xfrm>
            <a:off x="5594282" y="4309638"/>
            <a:ext cx="276648" cy="276648"/>
          </a:xfrm>
          <a:prstGeom prst="rect">
            <a:avLst/>
          </a:prstGeom>
        </p:spPr>
      </p:pic>
      <p:pic>
        <p:nvPicPr>
          <p:cNvPr id="455936666" name="Рисунок 754"/>
          <p:cNvPicPr>
            <a:picLocks noChangeAspect="1"/>
          </p:cNvPicPr>
          <p:nvPr/>
        </p:nvPicPr>
        <p:blipFill rotWithShape="1">
          <a:blip r:embed="rId82"/>
          <a:stretch/>
        </p:blipFill>
        <p:spPr bwMode="auto">
          <a:xfrm>
            <a:off x="6142782" y="4309638"/>
            <a:ext cx="276648" cy="276648"/>
          </a:xfrm>
          <a:prstGeom prst="rect">
            <a:avLst/>
          </a:prstGeom>
        </p:spPr>
      </p:pic>
      <p:pic>
        <p:nvPicPr>
          <p:cNvPr id="1998342161" name="Рисунок 756"/>
          <p:cNvPicPr>
            <a:picLocks noChangeAspect="1"/>
          </p:cNvPicPr>
          <p:nvPr/>
        </p:nvPicPr>
        <p:blipFill rotWithShape="1">
          <a:blip r:embed="rId83"/>
          <a:stretch/>
        </p:blipFill>
        <p:spPr bwMode="auto">
          <a:xfrm>
            <a:off x="6691282" y="4309638"/>
            <a:ext cx="276648" cy="276648"/>
          </a:xfrm>
          <a:prstGeom prst="rect">
            <a:avLst/>
          </a:prstGeom>
        </p:spPr>
      </p:pic>
      <p:pic>
        <p:nvPicPr>
          <p:cNvPr id="1876337362" name="Рисунок 758"/>
          <p:cNvPicPr>
            <a:picLocks noChangeAspect="1"/>
          </p:cNvPicPr>
          <p:nvPr/>
        </p:nvPicPr>
        <p:blipFill rotWithShape="1">
          <a:blip r:embed="rId84"/>
          <a:stretch/>
        </p:blipFill>
        <p:spPr bwMode="auto">
          <a:xfrm>
            <a:off x="7239782" y="4309638"/>
            <a:ext cx="276648" cy="276648"/>
          </a:xfrm>
          <a:prstGeom prst="rect">
            <a:avLst/>
          </a:prstGeom>
        </p:spPr>
      </p:pic>
      <p:pic>
        <p:nvPicPr>
          <p:cNvPr id="383626293" name="Рисунок 760"/>
          <p:cNvPicPr>
            <a:picLocks noChangeAspect="1"/>
          </p:cNvPicPr>
          <p:nvPr/>
        </p:nvPicPr>
        <p:blipFill rotWithShape="1">
          <a:blip r:embed="rId85"/>
          <a:stretch/>
        </p:blipFill>
        <p:spPr bwMode="auto">
          <a:xfrm>
            <a:off x="7788282" y="4323785"/>
            <a:ext cx="248354" cy="248354"/>
          </a:xfrm>
          <a:prstGeom prst="rect">
            <a:avLst/>
          </a:prstGeom>
        </p:spPr>
      </p:pic>
      <p:pic>
        <p:nvPicPr>
          <p:cNvPr id="2069322313" name="Рисунок 762"/>
          <p:cNvPicPr>
            <a:picLocks noChangeAspect="1"/>
          </p:cNvPicPr>
          <p:nvPr/>
        </p:nvPicPr>
        <p:blipFill rotWithShape="1">
          <a:blip r:embed="rId86"/>
          <a:stretch/>
        </p:blipFill>
        <p:spPr bwMode="auto">
          <a:xfrm>
            <a:off x="8308488" y="4323785"/>
            <a:ext cx="248354" cy="248354"/>
          </a:xfrm>
          <a:prstGeom prst="rect">
            <a:avLst/>
          </a:prstGeom>
        </p:spPr>
      </p:pic>
      <p:pic>
        <p:nvPicPr>
          <p:cNvPr id="1378907114" name="Рисунок 764"/>
          <p:cNvPicPr>
            <a:picLocks noChangeAspect="1"/>
          </p:cNvPicPr>
          <p:nvPr/>
        </p:nvPicPr>
        <p:blipFill rotWithShape="1">
          <a:blip r:embed="rId87"/>
          <a:stretch/>
        </p:blipFill>
        <p:spPr bwMode="auto">
          <a:xfrm>
            <a:off x="8828694" y="4309638"/>
            <a:ext cx="276648" cy="276648"/>
          </a:xfrm>
          <a:prstGeom prst="rect">
            <a:avLst/>
          </a:prstGeom>
        </p:spPr>
      </p:pic>
      <p:pic>
        <p:nvPicPr>
          <p:cNvPr id="1880658991" name="Рисунок 766"/>
          <p:cNvPicPr>
            <a:picLocks noChangeAspect="1"/>
          </p:cNvPicPr>
          <p:nvPr/>
        </p:nvPicPr>
        <p:blipFill rotWithShape="1">
          <a:blip r:embed="rId88"/>
          <a:stretch/>
        </p:blipFill>
        <p:spPr bwMode="auto">
          <a:xfrm>
            <a:off x="9377194" y="4323785"/>
            <a:ext cx="248354" cy="248354"/>
          </a:xfrm>
          <a:prstGeom prst="rect">
            <a:avLst/>
          </a:prstGeom>
        </p:spPr>
      </p:pic>
      <p:pic>
        <p:nvPicPr>
          <p:cNvPr id="659970698" name="Рисунок 1281"/>
          <p:cNvPicPr>
            <a:picLocks noChangeAspect="1"/>
          </p:cNvPicPr>
          <p:nvPr/>
        </p:nvPicPr>
        <p:blipFill rotWithShape="1">
          <a:blip r:embed="rId89"/>
          <a:stretch/>
        </p:blipFill>
        <p:spPr bwMode="auto">
          <a:xfrm>
            <a:off x="9897400" y="4323785"/>
            <a:ext cx="248354" cy="248354"/>
          </a:xfrm>
          <a:prstGeom prst="rect">
            <a:avLst/>
          </a:prstGeom>
        </p:spPr>
      </p:pic>
      <p:pic>
        <p:nvPicPr>
          <p:cNvPr id="559602579" name="Рисунок 1285"/>
          <p:cNvPicPr>
            <a:picLocks noChangeAspect="1"/>
          </p:cNvPicPr>
          <p:nvPr/>
        </p:nvPicPr>
        <p:blipFill rotWithShape="1">
          <a:blip r:embed="rId90"/>
          <a:stretch/>
        </p:blipFill>
        <p:spPr bwMode="auto">
          <a:xfrm>
            <a:off x="10417611" y="4309638"/>
            <a:ext cx="276648" cy="276648"/>
          </a:xfrm>
          <a:prstGeom prst="rect">
            <a:avLst/>
          </a:prstGeom>
        </p:spPr>
      </p:pic>
      <p:pic>
        <p:nvPicPr>
          <p:cNvPr id="1750461470" name="Рисунок 1291"/>
          <p:cNvPicPr>
            <a:picLocks noChangeAspect="1"/>
          </p:cNvPicPr>
          <p:nvPr/>
        </p:nvPicPr>
        <p:blipFill rotWithShape="1">
          <a:blip r:embed="rId91"/>
          <a:stretch/>
        </p:blipFill>
        <p:spPr bwMode="auto">
          <a:xfrm>
            <a:off x="10432148" y="5228595"/>
            <a:ext cx="304800" cy="304800"/>
          </a:xfrm>
          <a:prstGeom prst="rect">
            <a:avLst/>
          </a:prstGeom>
        </p:spPr>
      </p:pic>
      <p:pic>
        <p:nvPicPr>
          <p:cNvPr id="1417396648" name="Рисунок 1293"/>
          <p:cNvPicPr>
            <a:picLocks noChangeAspect="1"/>
          </p:cNvPicPr>
          <p:nvPr/>
        </p:nvPicPr>
        <p:blipFill rotWithShape="1">
          <a:blip r:embed="rId92"/>
          <a:stretch/>
        </p:blipFill>
        <p:spPr bwMode="auto">
          <a:xfrm>
            <a:off x="10076818" y="5228595"/>
            <a:ext cx="304800" cy="304800"/>
          </a:xfrm>
          <a:prstGeom prst="rect">
            <a:avLst/>
          </a:prstGeom>
        </p:spPr>
      </p:pic>
      <p:pic>
        <p:nvPicPr>
          <p:cNvPr id="512747202" name="Рисунок 1295"/>
          <p:cNvPicPr>
            <a:picLocks noChangeAspect="1"/>
          </p:cNvPicPr>
          <p:nvPr/>
        </p:nvPicPr>
        <p:blipFill rotWithShape="1">
          <a:blip r:embed="rId93"/>
          <a:stretch/>
        </p:blipFill>
        <p:spPr bwMode="auto">
          <a:xfrm>
            <a:off x="9721485" y="5228595"/>
            <a:ext cx="304800" cy="304800"/>
          </a:xfrm>
          <a:prstGeom prst="rect">
            <a:avLst/>
          </a:prstGeom>
        </p:spPr>
      </p:pic>
      <p:pic>
        <p:nvPicPr>
          <p:cNvPr id="1093058235" name="Рисунок 1297"/>
          <p:cNvPicPr>
            <a:picLocks noChangeAspect="1"/>
          </p:cNvPicPr>
          <p:nvPr/>
        </p:nvPicPr>
        <p:blipFill rotWithShape="1">
          <a:blip r:embed="rId94"/>
          <a:stretch/>
        </p:blipFill>
        <p:spPr bwMode="auto">
          <a:xfrm>
            <a:off x="9366152" y="5228595"/>
            <a:ext cx="304800" cy="304800"/>
          </a:xfrm>
          <a:prstGeom prst="rect">
            <a:avLst/>
          </a:prstGeom>
        </p:spPr>
      </p:pic>
      <p:pic>
        <p:nvPicPr>
          <p:cNvPr id="1185291609" name="Рисунок 1299"/>
          <p:cNvPicPr>
            <a:picLocks noChangeAspect="1"/>
          </p:cNvPicPr>
          <p:nvPr/>
        </p:nvPicPr>
        <p:blipFill rotWithShape="1">
          <a:blip r:embed="rId95"/>
          <a:stretch/>
        </p:blipFill>
        <p:spPr bwMode="auto">
          <a:xfrm>
            <a:off x="9010819" y="5228595"/>
            <a:ext cx="304800" cy="304800"/>
          </a:xfrm>
          <a:prstGeom prst="rect">
            <a:avLst/>
          </a:prstGeom>
        </p:spPr>
      </p:pic>
      <p:pic>
        <p:nvPicPr>
          <p:cNvPr id="1374548602" name="Рисунок 1302"/>
          <p:cNvPicPr>
            <a:picLocks noChangeAspect="1"/>
          </p:cNvPicPr>
          <p:nvPr/>
        </p:nvPicPr>
        <p:blipFill rotWithShape="1">
          <a:blip r:embed="rId96"/>
          <a:stretch/>
        </p:blipFill>
        <p:spPr bwMode="auto">
          <a:xfrm>
            <a:off x="8655486" y="5228595"/>
            <a:ext cx="304800" cy="304800"/>
          </a:xfrm>
          <a:prstGeom prst="rect">
            <a:avLst/>
          </a:prstGeom>
        </p:spPr>
      </p:pic>
      <p:pic>
        <p:nvPicPr>
          <p:cNvPr id="467950275" name="Рисунок 1304"/>
          <p:cNvPicPr>
            <a:picLocks noChangeAspect="1"/>
          </p:cNvPicPr>
          <p:nvPr/>
        </p:nvPicPr>
        <p:blipFill rotWithShape="1">
          <a:blip r:embed="rId97"/>
          <a:stretch/>
        </p:blipFill>
        <p:spPr bwMode="auto">
          <a:xfrm>
            <a:off x="8300153" y="5228595"/>
            <a:ext cx="304800" cy="304800"/>
          </a:xfrm>
          <a:prstGeom prst="rect">
            <a:avLst/>
          </a:prstGeom>
        </p:spPr>
      </p:pic>
      <p:pic>
        <p:nvPicPr>
          <p:cNvPr id="543560540" name="Рисунок 1306"/>
          <p:cNvPicPr>
            <a:picLocks noChangeAspect="1"/>
          </p:cNvPicPr>
          <p:nvPr/>
        </p:nvPicPr>
        <p:blipFill rotWithShape="1">
          <a:blip r:embed="rId98"/>
          <a:stretch/>
        </p:blipFill>
        <p:spPr bwMode="auto">
          <a:xfrm>
            <a:off x="7944820" y="5228595"/>
            <a:ext cx="304800" cy="304800"/>
          </a:xfrm>
          <a:prstGeom prst="rect">
            <a:avLst/>
          </a:prstGeom>
        </p:spPr>
      </p:pic>
      <p:pic>
        <p:nvPicPr>
          <p:cNvPr id="1071917169" name="Рисунок 1308"/>
          <p:cNvPicPr>
            <a:picLocks noChangeAspect="1"/>
          </p:cNvPicPr>
          <p:nvPr/>
        </p:nvPicPr>
        <p:blipFill rotWithShape="1">
          <a:blip r:embed="rId99"/>
          <a:stretch/>
        </p:blipFill>
        <p:spPr bwMode="auto">
          <a:xfrm>
            <a:off x="7589487" y="5228595"/>
            <a:ext cx="304800" cy="304800"/>
          </a:xfrm>
          <a:prstGeom prst="rect">
            <a:avLst/>
          </a:prstGeom>
        </p:spPr>
      </p:pic>
      <p:pic>
        <p:nvPicPr>
          <p:cNvPr id="913633480" name="Рисунок 1310"/>
          <p:cNvPicPr>
            <a:picLocks noChangeAspect="1"/>
          </p:cNvPicPr>
          <p:nvPr/>
        </p:nvPicPr>
        <p:blipFill rotWithShape="1">
          <a:blip r:embed="rId100"/>
          <a:stretch/>
        </p:blipFill>
        <p:spPr bwMode="auto">
          <a:xfrm>
            <a:off x="7234154" y="5228595"/>
            <a:ext cx="304800" cy="304800"/>
          </a:xfrm>
          <a:prstGeom prst="rect">
            <a:avLst/>
          </a:prstGeom>
        </p:spPr>
      </p:pic>
      <p:pic>
        <p:nvPicPr>
          <p:cNvPr id="737792846" name="Рисунок 1312"/>
          <p:cNvPicPr>
            <a:picLocks noChangeAspect="1"/>
          </p:cNvPicPr>
          <p:nvPr/>
        </p:nvPicPr>
        <p:blipFill rotWithShape="1">
          <a:blip r:embed="rId101"/>
          <a:stretch/>
        </p:blipFill>
        <p:spPr bwMode="auto">
          <a:xfrm>
            <a:off x="6878821" y="5228595"/>
            <a:ext cx="304800" cy="304800"/>
          </a:xfrm>
          <a:prstGeom prst="rect">
            <a:avLst/>
          </a:prstGeom>
        </p:spPr>
      </p:pic>
      <p:pic>
        <p:nvPicPr>
          <p:cNvPr id="280700417" name="Рисунок 1314"/>
          <p:cNvPicPr>
            <a:picLocks noChangeAspect="1"/>
          </p:cNvPicPr>
          <p:nvPr/>
        </p:nvPicPr>
        <p:blipFill rotWithShape="1">
          <a:blip r:embed="rId102"/>
          <a:stretch/>
        </p:blipFill>
        <p:spPr bwMode="auto">
          <a:xfrm>
            <a:off x="6523488" y="5228595"/>
            <a:ext cx="304800" cy="304800"/>
          </a:xfrm>
          <a:prstGeom prst="rect">
            <a:avLst/>
          </a:prstGeom>
        </p:spPr>
      </p:pic>
      <p:pic>
        <p:nvPicPr>
          <p:cNvPr id="104472588" name="Рисунок 1316"/>
          <p:cNvPicPr>
            <a:picLocks noChangeAspect="1"/>
          </p:cNvPicPr>
          <p:nvPr/>
        </p:nvPicPr>
        <p:blipFill rotWithShape="1">
          <a:blip r:embed="rId103"/>
          <a:stretch/>
        </p:blipFill>
        <p:spPr bwMode="auto">
          <a:xfrm>
            <a:off x="6168154" y="5228595"/>
            <a:ext cx="304800" cy="304800"/>
          </a:xfrm>
          <a:prstGeom prst="rect">
            <a:avLst/>
          </a:prstGeom>
        </p:spPr>
      </p:pic>
      <p:pic>
        <p:nvPicPr>
          <p:cNvPr id="261493796" name="Рисунок 1317"/>
          <p:cNvPicPr>
            <a:picLocks noChangeAspect="1"/>
          </p:cNvPicPr>
          <p:nvPr/>
        </p:nvPicPr>
        <p:blipFill rotWithShape="1">
          <a:blip r:embed="rId104"/>
          <a:stretch/>
        </p:blipFill>
        <p:spPr bwMode="auto">
          <a:xfrm>
            <a:off x="5812822" y="5228595"/>
            <a:ext cx="304800" cy="304800"/>
          </a:xfrm>
          <a:prstGeom prst="rect">
            <a:avLst/>
          </a:prstGeom>
        </p:spPr>
      </p:pic>
      <p:pic>
        <p:nvPicPr>
          <p:cNvPr id="1548767189" name="Рисунок 1319"/>
          <p:cNvPicPr>
            <a:picLocks noChangeAspect="1"/>
          </p:cNvPicPr>
          <p:nvPr/>
        </p:nvPicPr>
        <p:blipFill rotWithShape="1">
          <a:blip r:embed="rId105"/>
          <a:stretch/>
        </p:blipFill>
        <p:spPr bwMode="auto">
          <a:xfrm>
            <a:off x="5457489" y="5228595"/>
            <a:ext cx="304800" cy="304800"/>
          </a:xfrm>
          <a:prstGeom prst="rect">
            <a:avLst/>
          </a:prstGeom>
        </p:spPr>
      </p:pic>
      <p:pic>
        <p:nvPicPr>
          <p:cNvPr id="1431161072" name="Рисунок 1321"/>
          <p:cNvPicPr>
            <a:picLocks noChangeAspect="1"/>
          </p:cNvPicPr>
          <p:nvPr/>
        </p:nvPicPr>
        <p:blipFill rotWithShape="1">
          <a:blip r:embed="rId106"/>
          <a:stretch/>
        </p:blipFill>
        <p:spPr bwMode="auto">
          <a:xfrm>
            <a:off x="5102156" y="5228595"/>
            <a:ext cx="304800" cy="304800"/>
          </a:xfrm>
          <a:prstGeom prst="rect">
            <a:avLst/>
          </a:prstGeom>
        </p:spPr>
      </p:pic>
      <p:pic>
        <p:nvPicPr>
          <p:cNvPr id="75799473" name="Рисунок 1323"/>
          <p:cNvPicPr>
            <a:picLocks noChangeAspect="1"/>
          </p:cNvPicPr>
          <p:nvPr/>
        </p:nvPicPr>
        <p:blipFill rotWithShape="1">
          <a:blip r:embed="rId107"/>
          <a:stretch/>
        </p:blipFill>
        <p:spPr bwMode="auto">
          <a:xfrm>
            <a:off x="4746823" y="5228595"/>
            <a:ext cx="304800" cy="304800"/>
          </a:xfrm>
          <a:prstGeom prst="rect">
            <a:avLst/>
          </a:prstGeom>
        </p:spPr>
      </p:pic>
      <p:pic>
        <p:nvPicPr>
          <p:cNvPr id="684456253" name="Рисунок 1325"/>
          <p:cNvPicPr>
            <a:picLocks noChangeAspect="1"/>
          </p:cNvPicPr>
          <p:nvPr/>
        </p:nvPicPr>
        <p:blipFill rotWithShape="1">
          <a:blip r:embed="rId108"/>
          <a:stretch/>
        </p:blipFill>
        <p:spPr bwMode="auto">
          <a:xfrm>
            <a:off x="4391490" y="5228595"/>
            <a:ext cx="304800" cy="304800"/>
          </a:xfrm>
          <a:prstGeom prst="rect">
            <a:avLst/>
          </a:prstGeom>
        </p:spPr>
      </p:pic>
      <p:pic>
        <p:nvPicPr>
          <p:cNvPr id="1455353012" name="Рисунок 1327"/>
          <p:cNvPicPr>
            <a:picLocks noChangeAspect="1"/>
          </p:cNvPicPr>
          <p:nvPr/>
        </p:nvPicPr>
        <p:blipFill rotWithShape="1">
          <a:blip r:embed="rId109"/>
          <a:stretch/>
        </p:blipFill>
        <p:spPr bwMode="auto">
          <a:xfrm>
            <a:off x="4036157" y="5228595"/>
            <a:ext cx="304800" cy="304800"/>
          </a:xfrm>
          <a:prstGeom prst="rect">
            <a:avLst/>
          </a:prstGeom>
        </p:spPr>
      </p:pic>
      <p:pic>
        <p:nvPicPr>
          <p:cNvPr id="1163208236" name="Рисунок 1329"/>
          <p:cNvPicPr>
            <a:picLocks noChangeAspect="1"/>
          </p:cNvPicPr>
          <p:nvPr/>
        </p:nvPicPr>
        <p:blipFill rotWithShape="1">
          <a:blip r:embed="rId110"/>
          <a:stretch/>
        </p:blipFill>
        <p:spPr bwMode="auto">
          <a:xfrm>
            <a:off x="3680824" y="5228595"/>
            <a:ext cx="304800" cy="304800"/>
          </a:xfrm>
          <a:prstGeom prst="rect">
            <a:avLst/>
          </a:prstGeom>
        </p:spPr>
      </p:pic>
      <p:pic>
        <p:nvPicPr>
          <p:cNvPr id="1297777834" name="Рисунок 1331"/>
          <p:cNvPicPr>
            <a:picLocks noChangeAspect="1"/>
          </p:cNvPicPr>
          <p:nvPr/>
        </p:nvPicPr>
        <p:blipFill rotWithShape="1">
          <a:blip r:embed="rId111"/>
          <a:stretch/>
        </p:blipFill>
        <p:spPr bwMode="auto">
          <a:xfrm>
            <a:off x="3325491" y="5228595"/>
            <a:ext cx="304800" cy="304800"/>
          </a:xfrm>
          <a:prstGeom prst="rect">
            <a:avLst/>
          </a:prstGeom>
        </p:spPr>
      </p:pic>
      <p:pic>
        <p:nvPicPr>
          <p:cNvPr id="1263582925" name="Рисунок 1333"/>
          <p:cNvPicPr>
            <a:picLocks noChangeAspect="1"/>
          </p:cNvPicPr>
          <p:nvPr/>
        </p:nvPicPr>
        <p:blipFill rotWithShape="1">
          <a:blip r:embed="rId112"/>
          <a:stretch/>
        </p:blipFill>
        <p:spPr bwMode="auto">
          <a:xfrm>
            <a:off x="2970158" y="5228595"/>
            <a:ext cx="304800" cy="304800"/>
          </a:xfrm>
          <a:prstGeom prst="rect">
            <a:avLst/>
          </a:prstGeom>
        </p:spPr>
      </p:pic>
      <p:pic>
        <p:nvPicPr>
          <p:cNvPr id="861248915" name="Рисунок 1335"/>
          <p:cNvPicPr>
            <a:picLocks noChangeAspect="1"/>
          </p:cNvPicPr>
          <p:nvPr/>
        </p:nvPicPr>
        <p:blipFill rotWithShape="1">
          <a:blip r:embed="rId113"/>
          <a:stretch/>
        </p:blipFill>
        <p:spPr bwMode="auto">
          <a:xfrm>
            <a:off x="2614825" y="5228595"/>
            <a:ext cx="304800" cy="304800"/>
          </a:xfrm>
          <a:prstGeom prst="rect">
            <a:avLst/>
          </a:prstGeom>
        </p:spPr>
      </p:pic>
      <p:pic>
        <p:nvPicPr>
          <p:cNvPr id="769525648" name="Рисунок 1337"/>
          <p:cNvPicPr>
            <a:picLocks noChangeAspect="1"/>
          </p:cNvPicPr>
          <p:nvPr/>
        </p:nvPicPr>
        <p:blipFill rotWithShape="1">
          <a:blip r:embed="rId114"/>
          <a:stretch/>
        </p:blipFill>
        <p:spPr bwMode="auto">
          <a:xfrm>
            <a:off x="2259492" y="5228595"/>
            <a:ext cx="304800" cy="304800"/>
          </a:xfrm>
          <a:prstGeom prst="rect">
            <a:avLst/>
          </a:prstGeom>
        </p:spPr>
      </p:pic>
      <p:pic>
        <p:nvPicPr>
          <p:cNvPr id="1858666960" name="Рисунок 1339"/>
          <p:cNvPicPr>
            <a:picLocks noChangeAspect="1"/>
          </p:cNvPicPr>
          <p:nvPr/>
        </p:nvPicPr>
        <p:blipFill rotWithShape="1">
          <a:blip r:embed="rId115"/>
          <a:stretch/>
        </p:blipFill>
        <p:spPr bwMode="auto">
          <a:xfrm>
            <a:off x="1904159" y="5228595"/>
            <a:ext cx="304800" cy="304800"/>
          </a:xfrm>
          <a:prstGeom prst="rect">
            <a:avLst/>
          </a:prstGeom>
        </p:spPr>
      </p:pic>
      <p:pic>
        <p:nvPicPr>
          <p:cNvPr id="1965874289" name="Рисунок 1342"/>
          <p:cNvPicPr>
            <a:picLocks noChangeAspect="1"/>
          </p:cNvPicPr>
          <p:nvPr/>
        </p:nvPicPr>
        <p:blipFill rotWithShape="1">
          <a:blip r:embed="rId116"/>
          <a:stretch/>
        </p:blipFill>
        <p:spPr bwMode="auto">
          <a:xfrm>
            <a:off x="1548825" y="5228595"/>
            <a:ext cx="304800" cy="304800"/>
          </a:xfrm>
          <a:prstGeom prst="rect">
            <a:avLst/>
          </a:prstGeom>
        </p:spPr>
      </p:pic>
      <p:sp>
        <p:nvSpPr>
          <p:cNvPr id="1537350219" name="TextBox 1343"/>
          <p:cNvSpPr txBox="1"/>
          <p:nvPr/>
        </p:nvSpPr>
        <p:spPr bwMode="auto">
          <a:xfrm>
            <a:off x="4869303" y="4815699"/>
            <a:ext cx="2846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E4EAE9"/>
                </a:solidFill>
                <a:latin typeface="Montserrat"/>
              </a:rPr>
              <a:t>Поддержка</a:t>
            </a:r>
            <a:endParaRPr/>
          </a:p>
        </p:txBody>
      </p:sp>
      <p:sp>
        <p:nvSpPr>
          <p:cNvPr id="762734007" name="Заголовок 710"/>
          <p:cNvSpPr txBox="1"/>
          <p:nvPr/>
        </p:nvSpPr>
        <p:spPr bwMode="auto">
          <a:xfrm>
            <a:off x="523645" y="395288"/>
            <a:ext cx="6054725" cy="37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/>
              <a:t>ИКОНКИ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4493331" name="Номер слайда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36</a:t>
            </a:fld>
            <a:endParaRPr lang="ru-RU"/>
          </a:p>
        </p:txBody>
      </p:sp>
      <p:pic>
        <p:nvPicPr>
          <p:cNvPr id="1633141543" name="Рисунок 970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4004200" y="2488187"/>
            <a:ext cx="304800" cy="304800"/>
          </a:xfrm>
          <a:prstGeom prst="rect">
            <a:avLst/>
          </a:prstGeom>
        </p:spPr>
      </p:pic>
      <p:pic>
        <p:nvPicPr>
          <p:cNvPr id="455794312" name="Рисунок 971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3624921" y="2488187"/>
            <a:ext cx="304800" cy="304800"/>
          </a:xfrm>
          <a:prstGeom prst="rect">
            <a:avLst/>
          </a:prstGeom>
        </p:spPr>
      </p:pic>
      <p:pic>
        <p:nvPicPr>
          <p:cNvPr id="55980290" name="Рисунок 972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3245642" y="2488187"/>
            <a:ext cx="304800" cy="304800"/>
          </a:xfrm>
          <a:prstGeom prst="rect">
            <a:avLst/>
          </a:prstGeom>
        </p:spPr>
      </p:pic>
      <p:pic>
        <p:nvPicPr>
          <p:cNvPr id="1755401463" name="Рисунок 973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2866363" y="2488187"/>
            <a:ext cx="304800" cy="304800"/>
          </a:xfrm>
          <a:prstGeom prst="rect">
            <a:avLst/>
          </a:prstGeom>
        </p:spPr>
      </p:pic>
      <p:pic>
        <p:nvPicPr>
          <p:cNvPr id="1492791185" name="Рисунок 974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2487084" y="2488187"/>
            <a:ext cx="304800" cy="304800"/>
          </a:xfrm>
          <a:prstGeom prst="rect">
            <a:avLst/>
          </a:prstGeom>
        </p:spPr>
      </p:pic>
      <p:pic>
        <p:nvPicPr>
          <p:cNvPr id="1314366943" name="Рисунок 975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2107805" y="2488187"/>
            <a:ext cx="304800" cy="304800"/>
          </a:xfrm>
          <a:prstGeom prst="rect">
            <a:avLst/>
          </a:prstGeom>
        </p:spPr>
      </p:pic>
      <p:pic>
        <p:nvPicPr>
          <p:cNvPr id="1919459205" name="Рисунок 976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1728526" y="2488187"/>
            <a:ext cx="304800" cy="304800"/>
          </a:xfrm>
          <a:prstGeom prst="rect">
            <a:avLst/>
          </a:prstGeom>
        </p:spPr>
      </p:pic>
      <p:pic>
        <p:nvPicPr>
          <p:cNvPr id="2046385721" name="Рисунок 977"/>
          <p:cNvPicPr>
            <a:picLocks noChangeAspect="1"/>
          </p:cNvPicPr>
          <p:nvPr/>
        </p:nvPicPr>
        <p:blipFill rotWithShape="1">
          <a:blip r:embed="rId11"/>
          <a:stretch/>
        </p:blipFill>
        <p:spPr bwMode="auto">
          <a:xfrm>
            <a:off x="1349247" y="2488187"/>
            <a:ext cx="304800" cy="304800"/>
          </a:xfrm>
          <a:prstGeom prst="rect">
            <a:avLst/>
          </a:prstGeom>
        </p:spPr>
      </p:pic>
      <p:pic>
        <p:nvPicPr>
          <p:cNvPr id="1129064351" name="Рисунок 978"/>
          <p:cNvPicPr>
            <a:picLocks noChangeAspect="1"/>
          </p:cNvPicPr>
          <p:nvPr/>
        </p:nvPicPr>
        <p:blipFill rotWithShape="1">
          <a:blip r:embed="rId12"/>
          <a:stretch/>
        </p:blipFill>
        <p:spPr bwMode="auto">
          <a:xfrm>
            <a:off x="10451948" y="2015844"/>
            <a:ext cx="304800" cy="304800"/>
          </a:xfrm>
          <a:prstGeom prst="rect">
            <a:avLst/>
          </a:prstGeom>
        </p:spPr>
      </p:pic>
      <p:pic>
        <p:nvPicPr>
          <p:cNvPr id="2130910363" name="Рисунок 979"/>
          <p:cNvPicPr>
            <a:picLocks noChangeAspect="1"/>
          </p:cNvPicPr>
          <p:nvPr/>
        </p:nvPicPr>
        <p:blipFill rotWithShape="1">
          <a:blip r:embed="rId13"/>
          <a:stretch/>
        </p:blipFill>
        <p:spPr bwMode="auto">
          <a:xfrm>
            <a:off x="10086823" y="2015844"/>
            <a:ext cx="304800" cy="304800"/>
          </a:xfrm>
          <a:prstGeom prst="rect">
            <a:avLst/>
          </a:prstGeom>
        </p:spPr>
      </p:pic>
      <p:pic>
        <p:nvPicPr>
          <p:cNvPr id="382801373" name="Рисунок 980"/>
          <p:cNvPicPr>
            <a:picLocks noChangeAspect="1"/>
          </p:cNvPicPr>
          <p:nvPr/>
        </p:nvPicPr>
        <p:blipFill rotWithShape="1">
          <a:blip r:embed="rId14"/>
          <a:stretch/>
        </p:blipFill>
        <p:spPr bwMode="auto">
          <a:xfrm>
            <a:off x="9721699" y="2015844"/>
            <a:ext cx="304800" cy="304800"/>
          </a:xfrm>
          <a:prstGeom prst="rect">
            <a:avLst/>
          </a:prstGeom>
        </p:spPr>
      </p:pic>
      <p:pic>
        <p:nvPicPr>
          <p:cNvPr id="1797525466" name="Рисунок 981"/>
          <p:cNvPicPr>
            <a:picLocks noChangeAspect="1"/>
          </p:cNvPicPr>
          <p:nvPr/>
        </p:nvPicPr>
        <p:blipFill rotWithShape="1">
          <a:blip r:embed="rId15"/>
          <a:stretch/>
        </p:blipFill>
        <p:spPr bwMode="auto">
          <a:xfrm>
            <a:off x="9356575" y="2015844"/>
            <a:ext cx="304800" cy="304800"/>
          </a:xfrm>
          <a:prstGeom prst="rect">
            <a:avLst/>
          </a:prstGeom>
        </p:spPr>
      </p:pic>
      <p:pic>
        <p:nvPicPr>
          <p:cNvPr id="1797694472" name="Рисунок 982"/>
          <p:cNvPicPr>
            <a:picLocks noChangeAspect="1"/>
          </p:cNvPicPr>
          <p:nvPr/>
        </p:nvPicPr>
        <p:blipFill rotWithShape="1">
          <a:blip r:embed="rId16"/>
          <a:stretch/>
        </p:blipFill>
        <p:spPr bwMode="auto">
          <a:xfrm>
            <a:off x="8991451" y="2015844"/>
            <a:ext cx="304800" cy="304800"/>
          </a:xfrm>
          <a:prstGeom prst="rect">
            <a:avLst/>
          </a:prstGeom>
        </p:spPr>
      </p:pic>
      <p:pic>
        <p:nvPicPr>
          <p:cNvPr id="1869685832" name="Рисунок 983"/>
          <p:cNvPicPr>
            <a:picLocks noChangeAspect="1"/>
          </p:cNvPicPr>
          <p:nvPr/>
        </p:nvPicPr>
        <p:blipFill rotWithShape="1">
          <a:blip r:embed="rId17"/>
          <a:stretch/>
        </p:blipFill>
        <p:spPr bwMode="auto">
          <a:xfrm>
            <a:off x="8626327" y="2015844"/>
            <a:ext cx="304800" cy="304800"/>
          </a:xfrm>
          <a:prstGeom prst="rect">
            <a:avLst/>
          </a:prstGeom>
        </p:spPr>
      </p:pic>
      <p:pic>
        <p:nvPicPr>
          <p:cNvPr id="1062691628" name="Рисунок 984"/>
          <p:cNvPicPr>
            <a:picLocks noChangeAspect="1"/>
          </p:cNvPicPr>
          <p:nvPr/>
        </p:nvPicPr>
        <p:blipFill rotWithShape="1">
          <a:blip r:embed="rId18"/>
          <a:stretch/>
        </p:blipFill>
        <p:spPr bwMode="auto">
          <a:xfrm>
            <a:off x="8261203" y="2015844"/>
            <a:ext cx="304800" cy="304800"/>
          </a:xfrm>
          <a:prstGeom prst="rect">
            <a:avLst/>
          </a:prstGeom>
        </p:spPr>
      </p:pic>
      <p:pic>
        <p:nvPicPr>
          <p:cNvPr id="404946148" name="Рисунок 985"/>
          <p:cNvPicPr>
            <a:picLocks noChangeAspect="1"/>
          </p:cNvPicPr>
          <p:nvPr/>
        </p:nvPicPr>
        <p:blipFill rotWithShape="1">
          <a:blip r:embed="rId19"/>
          <a:stretch/>
        </p:blipFill>
        <p:spPr bwMode="auto">
          <a:xfrm>
            <a:off x="7896079" y="2015844"/>
            <a:ext cx="304800" cy="304800"/>
          </a:xfrm>
          <a:prstGeom prst="rect">
            <a:avLst/>
          </a:prstGeom>
        </p:spPr>
      </p:pic>
      <p:pic>
        <p:nvPicPr>
          <p:cNvPr id="180974580" name="Рисунок 986"/>
          <p:cNvPicPr>
            <a:picLocks noChangeAspect="1"/>
          </p:cNvPicPr>
          <p:nvPr/>
        </p:nvPicPr>
        <p:blipFill rotWithShape="1">
          <a:blip r:embed="rId20"/>
          <a:stretch/>
        </p:blipFill>
        <p:spPr bwMode="auto">
          <a:xfrm>
            <a:off x="7530955" y="2015844"/>
            <a:ext cx="304800" cy="304800"/>
          </a:xfrm>
          <a:prstGeom prst="rect">
            <a:avLst/>
          </a:prstGeom>
        </p:spPr>
      </p:pic>
      <p:pic>
        <p:nvPicPr>
          <p:cNvPr id="2000510351" name="Рисунок 988"/>
          <p:cNvPicPr>
            <a:picLocks noChangeAspect="1"/>
          </p:cNvPicPr>
          <p:nvPr/>
        </p:nvPicPr>
        <p:blipFill rotWithShape="1">
          <a:blip r:embed="rId21"/>
          <a:stretch/>
        </p:blipFill>
        <p:spPr bwMode="auto">
          <a:xfrm>
            <a:off x="7165831" y="2015844"/>
            <a:ext cx="304800" cy="304800"/>
          </a:xfrm>
          <a:prstGeom prst="rect">
            <a:avLst/>
          </a:prstGeom>
        </p:spPr>
      </p:pic>
      <p:pic>
        <p:nvPicPr>
          <p:cNvPr id="1500384838" name="Рисунок 990"/>
          <p:cNvPicPr>
            <a:picLocks noChangeAspect="1"/>
          </p:cNvPicPr>
          <p:nvPr/>
        </p:nvPicPr>
        <p:blipFill rotWithShape="1">
          <a:blip r:embed="rId22"/>
          <a:stretch/>
        </p:blipFill>
        <p:spPr bwMode="auto">
          <a:xfrm>
            <a:off x="6800707" y="2015844"/>
            <a:ext cx="304800" cy="304800"/>
          </a:xfrm>
          <a:prstGeom prst="rect">
            <a:avLst/>
          </a:prstGeom>
        </p:spPr>
      </p:pic>
      <p:pic>
        <p:nvPicPr>
          <p:cNvPr id="341651616" name="Рисунок 992"/>
          <p:cNvPicPr>
            <a:picLocks noChangeAspect="1"/>
          </p:cNvPicPr>
          <p:nvPr/>
        </p:nvPicPr>
        <p:blipFill rotWithShape="1">
          <a:blip r:embed="rId23"/>
          <a:stretch/>
        </p:blipFill>
        <p:spPr bwMode="auto">
          <a:xfrm>
            <a:off x="6435583" y="2015844"/>
            <a:ext cx="304800" cy="304800"/>
          </a:xfrm>
          <a:prstGeom prst="rect">
            <a:avLst/>
          </a:prstGeom>
        </p:spPr>
      </p:pic>
      <p:pic>
        <p:nvPicPr>
          <p:cNvPr id="1696241347" name="Рисунок 994"/>
          <p:cNvPicPr>
            <a:picLocks noChangeAspect="1"/>
          </p:cNvPicPr>
          <p:nvPr/>
        </p:nvPicPr>
        <p:blipFill rotWithShape="1">
          <a:blip r:embed="rId24"/>
          <a:stretch/>
        </p:blipFill>
        <p:spPr bwMode="auto">
          <a:xfrm>
            <a:off x="6070458" y="2015844"/>
            <a:ext cx="304800" cy="304800"/>
          </a:xfrm>
          <a:prstGeom prst="rect">
            <a:avLst/>
          </a:prstGeom>
        </p:spPr>
      </p:pic>
      <p:pic>
        <p:nvPicPr>
          <p:cNvPr id="1321638928" name="Рисунок 996"/>
          <p:cNvPicPr>
            <a:picLocks noChangeAspect="1"/>
          </p:cNvPicPr>
          <p:nvPr/>
        </p:nvPicPr>
        <p:blipFill rotWithShape="1">
          <a:blip r:embed="rId25"/>
          <a:stretch/>
        </p:blipFill>
        <p:spPr bwMode="auto">
          <a:xfrm>
            <a:off x="5730735" y="2028544"/>
            <a:ext cx="279400" cy="279400"/>
          </a:xfrm>
          <a:prstGeom prst="rect">
            <a:avLst/>
          </a:prstGeom>
        </p:spPr>
      </p:pic>
      <p:pic>
        <p:nvPicPr>
          <p:cNvPr id="173973329" name="Рисунок 998"/>
          <p:cNvPicPr>
            <a:picLocks noChangeAspect="1"/>
          </p:cNvPicPr>
          <p:nvPr/>
        </p:nvPicPr>
        <p:blipFill rotWithShape="1">
          <a:blip r:embed="rId26"/>
          <a:stretch/>
        </p:blipFill>
        <p:spPr bwMode="auto">
          <a:xfrm>
            <a:off x="5365611" y="2015844"/>
            <a:ext cx="304800" cy="304800"/>
          </a:xfrm>
          <a:prstGeom prst="rect">
            <a:avLst/>
          </a:prstGeom>
        </p:spPr>
      </p:pic>
      <p:pic>
        <p:nvPicPr>
          <p:cNvPr id="249867235" name="Рисунок 1000"/>
          <p:cNvPicPr>
            <a:picLocks noChangeAspect="1"/>
          </p:cNvPicPr>
          <p:nvPr/>
        </p:nvPicPr>
        <p:blipFill rotWithShape="1">
          <a:blip r:embed="rId27"/>
          <a:stretch/>
        </p:blipFill>
        <p:spPr bwMode="auto">
          <a:xfrm>
            <a:off x="5000486" y="2015844"/>
            <a:ext cx="304800" cy="304800"/>
          </a:xfrm>
          <a:prstGeom prst="rect">
            <a:avLst/>
          </a:prstGeom>
        </p:spPr>
      </p:pic>
      <p:pic>
        <p:nvPicPr>
          <p:cNvPr id="1088767804" name="Рисунок 1001"/>
          <p:cNvPicPr>
            <a:picLocks noChangeAspect="1"/>
          </p:cNvPicPr>
          <p:nvPr/>
        </p:nvPicPr>
        <p:blipFill rotWithShape="1">
          <a:blip r:embed="rId28"/>
          <a:stretch/>
        </p:blipFill>
        <p:spPr bwMode="auto">
          <a:xfrm>
            <a:off x="4635363" y="2015844"/>
            <a:ext cx="304800" cy="304800"/>
          </a:xfrm>
          <a:prstGeom prst="rect">
            <a:avLst/>
          </a:prstGeom>
        </p:spPr>
      </p:pic>
      <p:pic>
        <p:nvPicPr>
          <p:cNvPr id="1991397617" name="Рисунок 1002"/>
          <p:cNvPicPr>
            <a:picLocks noChangeAspect="1"/>
          </p:cNvPicPr>
          <p:nvPr/>
        </p:nvPicPr>
        <p:blipFill rotWithShape="1">
          <a:blip r:embed="rId29"/>
          <a:stretch/>
        </p:blipFill>
        <p:spPr bwMode="auto">
          <a:xfrm>
            <a:off x="4270239" y="2015844"/>
            <a:ext cx="304800" cy="304800"/>
          </a:xfrm>
          <a:prstGeom prst="rect">
            <a:avLst/>
          </a:prstGeom>
        </p:spPr>
      </p:pic>
      <p:pic>
        <p:nvPicPr>
          <p:cNvPr id="1253743563" name="Рисунок 1003"/>
          <p:cNvPicPr>
            <a:picLocks noChangeAspect="1"/>
          </p:cNvPicPr>
          <p:nvPr/>
        </p:nvPicPr>
        <p:blipFill rotWithShape="1">
          <a:blip r:embed="rId30"/>
          <a:stretch/>
        </p:blipFill>
        <p:spPr bwMode="auto">
          <a:xfrm>
            <a:off x="3905115" y="2015844"/>
            <a:ext cx="304800" cy="304800"/>
          </a:xfrm>
          <a:prstGeom prst="rect">
            <a:avLst/>
          </a:prstGeom>
        </p:spPr>
      </p:pic>
      <p:pic>
        <p:nvPicPr>
          <p:cNvPr id="174062863" name="Рисунок 1004"/>
          <p:cNvPicPr>
            <a:picLocks noChangeAspect="1"/>
          </p:cNvPicPr>
          <p:nvPr/>
        </p:nvPicPr>
        <p:blipFill rotWithShape="1">
          <a:blip r:embed="rId31"/>
          <a:stretch/>
        </p:blipFill>
        <p:spPr bwMode="auto">
          <a:xfrm>
            <a:off x="3539991" y="2015844"/>
            <a:ext cx="304800" cy="304800"/>
          </a:xfrm>
          <a:prstGeom prst="rect">
            <a:avLst/>
          </a:prstGeom>
        </p:spPr>
      </p:pic>
      <p:pic>
        <p:nvPicPr>
          <p:cNvPr id="1777547566" name="Рисунок 1005"/>
          <p:cNvPicPr>
            <a:picLocks noChangeAspect="1"/>
          </p:cNvPicPr>
          <p:nvPr/>
        </p:nvPicPr>
        <p:blipFill rotWithShape="1">
          <a:blip r:embed="rId32"/>
          <a:stretch/>
        </p:blipFill>
        <p:spPr bwMode="auto">
          <a:xfrm>
            <a:off x="3174867" y="2015844"/>
            <a:ext cx="304800" cy="304800"/>
          </a:xfrm>
          <a:prstGeom prst="rect">
            <a:avLst/>
          </a:prstGeom>
        </p:spPr>
      </p:pic>
      <p:pic>
        <p:nvPicPr>
          <p:cNvPr id="1743294422" name="Рисунок 1006"/>
          <p:cNvPicPr>
            <a:picLocks noChangeAspect="1"/>
          </p:cNvPicPr>
          <p:nvPr/>
        </p:nvPicPr>
        <p:blipFill rotWithShape="1">
          <a:blip r:embed="rId33"/>
          <a:stretch/>
        </p:blipFill>
        <p:spPr bwMode="auto">
          <a:xfrm>
            <a:off x="2809743" y="2015844"/>
            <a:ext cx="304800" cy="304800"/>
          </a:xfrm>
          <a:prstGeom prst="rect">
            <a:avLst/>
          </a:prstGeom>
        </p:spPr>
      </p:pic>
      <p:pic>
        <p:nvPicPr>
          <p:cNvPr id="1920654948" name="Рисунок 1007"/>
          <p:cNvPicPr>
            <a:picLocks noChangeAspect="1"/>
          </p:cNvPicPr>
          <p:nvPr/>
        </p:nvPicPr>
        <p:blipFill rotWithShape="1">
          <a:blip r:embed="rId34"/>
          <a:stretch/>
        </p:blipFill>
        <p:spPr bwMode="auto">
          <a:xfrm>
            <a:off x="2444619" y="2015844"/>
            <a:ext cx="304800" cy="304800"/>
          </a:xfrm>
          <a:prstGeom prst="rect">
            <a:avLst/>
          </a:prstGeom>
        </p:spPr>
      </p:pic>
      <p:pic>
        <p:nvPicPr>
          <p:cNvPr id="1591369422" name="Рисунок 1008"/>
          <p:cNvPicPr>
            <a:picLocks noChangeAspect="1"/>
          </p:cNvPicPr>
          <p:nvPr/>
        </p:nvPicPr>
        <p:blipFill rotWithShape="1">
          <a:blip r:embed="rId35"/>
          <a:stretch/>
        </p:blipFill>
        <p:spPr bwMode="auto">
          <a:xfrm>
            <a:off x="2079495" y="2015844"/>
            <a:ext cx="304800" cy="304800"/>
          </a:xfrm>
          <a:prstGeom prst="rect">
            <a:avLst/>
          </a:prstGeom>
        </p:spPr>
      </p:pic>
      <p:pic>
        <p:nvPicPr>
          <p:cNvPr id="2013192073" name="Рисунок 1009"/>
          <p:cNvPicPr>
            <a:picLocks noChangeAspect="1"/>
          </p:cNvPicPr>
          <p:nvPr/>
        </p:nvPicPr>
        <p:blipFill rotWithShape="1">
          <a:blip r:embed="rId36"/>
          <a:stretch/>
        </p:blipFill>
        <p:spPr bwMode="auto">
          <a:xfrm>
            <a:off x="1714371" y="2015844"/>
            <a:ext cx="304800" cy="304800"/>
          </a:xfrm>
          <a:prstGeom prst="rect">
            <a:avLst/>
          </a:prstGeom>
        </p:spPr>
      </p:pic>
      <p:pic>
        <p:nvPicPr>
          <p:cNvPr id="600083155" name="Рисунок 1010"/>
          <p:cNvPicPr>
            <a:picLocks noChangeAspect="1"/>
          </p:cNvPicPr>
          <p:nvPr/>
        </p:nvPicPr>
        <p:blipFill rotWithShape="1">
          <a:blip r:embed="rId37"/>
          <a:stretch/>
        </p:blipFill>
        <p:spPr bwMode="auto">
          <a:xfrm>
            <a:off x="1349247" y="2015844"/>
            <a:ext cx="304800" cy="304800"/>
          </a:xfrm>
          <a:prstGeom prst="rect">
            <a:avLst/>
          </a:prstGeom>
        </p:spPr>
      </p:pic>
      <p:pic>
        <p:nvPicPr>
          <p:cNvPr id="1530405487" name="Рисунок 1011"/>
          <p:cNvPicPr>
            <a:picLocks noChangeAspect="1"/>
          </p:cNvPicPr>
          <p:nvPr/>
        </p:nvPicPr>
        <p:blipFill rotWithShape="1">
          <a:blip r:embed="rId38"/>
          <a:stretch/>
        </p:blipFill>
        <p:spPr bwMode="auto">
          <a:xfrm>
            <a:off x="7098912" y="2926163"/>
            <a:ext cx="304800" cy="304800"/>
          </a:xfrm>
          <a:prstGeom prst="rect">
            <a:avLst/>
          </a:prstGeom>
        </p:spPr>
      </p:pic>
      <p:pic>
        <p:nvPicPr>
          <p:cNvPr id="2033182636" name="Рисунок 1012"/>
          <p:cNvPicPr>
            <a:picLocks noChangeAspect="1"/>
          </p:cNvPicPr>
          <p:nvPr/>
        </p:nvPicPr>
        <p:blipFill rotWithShape="1">
          <a:blip r:embed="rId39"/>
          <a:stretch/>
        </p:blipFill>
        <p:spPr bwMode="auto">
          <a:xfrm>
            <a:off x="6715601" y="2926163"/>
            <a:ext cx="304800" cy="304800"/>
          </a:xfrm>
          <a:prstGeom prst="rect">
            <a:avLst/>
          </a:prstGeom>
        </p:spPr>
      </p:pic>
      <p:pic>
        <p:nvPicPr>
          <p:cNvPr id="87361045" name="Рисунок 1013"/>
          <p:cNvPicPr>
            <a:picLocks noChangeAspect="1"/>
          </p:cNvPicPr>
          <p:nvPr/>
        </p:nvPicPr>
        <p:blipFill rotWithShape="1">
          <a:blip r:embed="rId40"/>
          <a:stretch/>
        </p:blipFill>
        <p:spPr bwMode="auto">
          <a:xfrm>
            <a:off x="6332290" y="2926163"/>
            <a:ext cx="304800" cy="304800"/>
          </a:xfrm>
          <a:prstGeom prst="rect">
            <a:avLst/>
          </a:prstGeom>
        </p:spPr>
      </p:pic>
      <p:pic>
        <p:nvPicPr>
          <p:cNvPr id="716610245" name="Рисунок 1014"/>
          <p:cNvPicPr>
            <a:picLocks noChangeAspect="1"/>
          </p:cNvPicPr>
          <p:nvPr/>
        </p:nvPicPr>
        <p:blipFill rotWithShape="1">
          <a:blip r:embed="rId41"/>
          <a:stretch/>
        </p:blipFill>
        <p:spPr bwMode="auto">
          <a:xfrm>
            <a:off x="5948979" y="2926163"/>
            <a:ext cx="304800" cy="304800"/>
          </a:xfrm>
          <a:prstGeom prst="rect">
            <a:avLst/>
          </a:prstGeom>
        </p:spPr>
      </p:pic>
      <p:pic>
        <p:nvPicPr>
          <p:cNvPr id="597047515" name="Рисунок 1015"/>
          <p:cNvPicPr>
            <a:picLocks noChangeAspect="1"/>
          </p:cNvPicPr>
          <p:nvPr/>
        </p:nvPicPr>
        <p:blipFill rotWithShape="1">
          <a:blip r:embed="rId42"/>
          <a:stretch/>
        </p:blipFill>
        <p:spPr bwMode="auto">
          <a:xfrm>
            <a:off x="5565668" y="2926163"/>
            <a:ext cx="304800" cy="304800"/>
          </a:xfrm>
          <a:prstGeom prst="rect">
            <a:avLst/>
          </a:prstGeom>
        </p:spPr>
      </p:pic>
      <p:pic>
        <p:nvPicPr>
          <p:cNvPr id="1425920252" name="Рисунок 1016"/>
          <p:cNvPicPr>
            <a:picLocks noChangeAspect="1"/>
          </p:cNvPicPr>
          <p:nvPr/>
        </p:nvPicPr>
        <p:blipFill rotWithShape="1">
          <a:blip r:embed="rId43"/>
          <a:stretch/>
        </p:blipFill>
        <p:spPr bwMode="auto">
          <a:xfrm>
            <a:off x="5182356" y="2926163"/>
            <a:ext cx="304800" cy="304800"/>
          </a:xfrm>
          <a:prstGeom prst="rect">
            <a:avLst/>
          </a:prstGeom>
        </p:spPr>
      </p:pic>
      <p:pic>
        <p:nvPicPr>
          <p:cNvPr id="1716242016" name="Рисунок 1017"/>
          <p:cNvPicPr>
            <a:picLocks noChangeAspect="1"/>
          </p:cNvPicPr>
          <p:nvPr/>
        </p:nvPicPr>
        <p:blipFill rotWithShape="1">
          <a:blip r:embed="rId44"/>
          <a:stretch/>
        </p:blipFill>
        <p:spPr bwMode="auto">
          <a:xfrm>
            <a:off x="4799046" y="2926163"/>
            <a:ext cx="304800" cy="304800"/>
          </a:xfrm>
          <a:prstGeom prst="rect">
            <a:avLst/>
          </a:prstGeom>
        </p:spPr>
      </p:pic>
      <p:pic>
        <p:nvPicPr>
          <p:cNvPr id="1114185097" name="Рисунок 1018"/>
          <p:cNvPicPr>
            <a:picLocks noChangeAspect="1"/>
          </p:cNvPicPr>
          <p:nvPr/>
        </p:nvPicPr>
        <p:blipFill rotWithShape="1">
          <a:blip r:embed="rId45"/>
          <a:stretch/>
        </p:blipFill>
        <p:spPr bwMode="auto">
          <a:xfrm>
            <a:off x="4415735" y="2926163"/>
            <a:ext cx="304800" cy="304800"/>
          </a:xfrm>
          <a:prstGeom prst="rect">
            <a:avLst/>
          </a:prstGeom>
        </p:spPr>
      </p:pic>
      <p:pic>
        <p:nvPicPr>
          <p:cNvPr id="569083201" name="Рисунок 1019"/>
          <p:cNvPicPr>
            <a:picLocks noChangeAspect="1"/>
          </p:cNvPicPr>
          <p:nvPr/>
        </p:nvPicPr>
        <p:blipFill rotWithShape="1">
          <a:blip r:embed="rId46"/>
          <a:stretch/>
        </p:blipFill>
        <p:spPr bwMode="auto">
          <a:xfrm>
            <a:off x="4032424" y="2926163"/>
            <a:ext cx="304800" cy="304800"/>
          </a:xfrm>
          <a:prstGeom prst="rect">
            <a:avLst/>
          </a:prstGeom>
        </p:spPr>
      </p:pic>
      <p:pic>
        <p:nvPicPr>
          <p:cNvPr id="2044917494" name="Рисунок 1020"/>
          <p:cNvPicPr>
            <a:picLocks noChangeAspect="1"/>
          </p:cNvPicPr>
          <p:nvPr/>
        </p:nvPicPr>
        <p:blipFill rotWithShape="1">
          <a:blip r:embed="rId47"/>
          <a:stretch/>
        </p:blipFill>
        <p:spPr bwMode="auto">
          <a:xfrm>
            <a:off x="3649113" y="2926163"/>
            <a:ext cx="304800" cy="304800"/>
          </a:xfrm>
          <a:prstGeom prst="rect">
            <a:avLst/>
          </a:prstGeom>
        </p:spPr>
      </p:pic>
      <p:pic>
        <p:nvPicPr>
          <p:cNvPr id="947369128" name="Рисунок 1021"/>
          <p:cNvPicPr>
            <a:picLocks noChangeAspect="1"/>
          </p:cNvPicPr>
          <p:nvPr/>
        </p:nvPicPr>
        <p:blipFill rotWithShape="1">
          <a:blip r:embed="rId48"/>
          <a:stretch/>
        </p:blipFill>
        <p:spPr bwMode="auto">
          <a:xfrm>
            <a:off x="3265802" y="2926163"/>
            <a:ext cx="304800" cy="304800"/>
          </a:xfrm>
          <a:prstGeom prst="rect">
            <a:avLst/>
          </a:prstGeom>
        </p:spPr>
      </p:pic>
      <p:pic>
        <p:nvPicPr>
          <p:cNvPr id="1471659472" name="Рисунок 1022"/>
          <p:cNvPicPr>
            <a:picLocks noChangeAspect="1"/>
          </p:cNvPicPr>
          <p:nvPr/>
        </p:nvPicPr>
        <p:blipFill rotWithShape="1">
          <a:blip r:embed="rId49"/>
          <a:stretch/>
        </p:blipFill>
        <p:spPr bwMode="auto">
          <a:xfrm>
            <a:off x="2882491" y="2926163"/>
            <a:ext cx="304800" cy="304800"/>
          </a:xfrm>
          <a:prstGeom prst="rect">
            <a:avLst/>
          </a:prstGeom>
        </p:spPr>
      </p:pic>
      <p:pic>
        <p:nvPicPr>
          <p:cNvPr id="1848446696" name="Рисунок 1023"/>
          <p:cNvPicPr>
            <a:picLocks noChangeAspect="1"/>
          </p:cNvPicPr>
          <p:nvPr/>
        </p:nvPicPr>
        <p:blipFill rotWithShape="1">
          <a:blip r:embed="rId50"/>
          <a:stretch/>
        </p:blipFill>
        <p:spPr bwMode="auto">
          <a:xfrm>
            <a:off x="2499180" y="2926163"/>
            <a:ext cx="304800" cy="304800"/>
          </a:xfrm>
          <a:prstGeom prst="rect">
            <a:avLst/>
          </a:prstGeom>
        </p:spPr>
      </p:pic>
      <p:pic>
        <p:nvPicPr>
          <p:cNvPr id="1933594714" name="Рисунок 1024"/>
          <p:cNvPicPr>
            <a:picLocks noChangeAspect="1"/>
          </p:cNvPicPr>
          <p:nvPr/>
        </p:nvPicPr>
        <p:blipFill rotWithShape="1">
          <a:blip r:embed="rId51"/>
          <a:stretch/>
        </p:blipFill>
        <p:spPr bwMode="auto">
          <a:xfrm>
            <a:off x="2115869" y="2926163"/>
            <a:ext cx="304800" cy="304800"/>
          </a:xfrm>
          <a:prstGeom prst="rect">
            <a:avLst/>
          </a:prstGeom>
        </p:spPr>
      </p:pic>
      <p:pic>
        <p:nvPicPr>
          <p:cNvPr id="391268269" name="Рисунок 1025"/>
          <p:cNvPicPr>
            <a:picLocks noChangeAspect="1"/>
          </p:cNvPicPr>
          <p:nvPr/>
        </p:nvPicPr>
        <p:blipFill rotWithShape="1">
          <a:blip r:embed="rId52"/>
          <a:stretch/>
        </p:blipFill>
        <p:spPr bwMode="auto">
          <a:xfrm>
            <a:off x="1732558" y="2926163"/>
            <a:ext cx="304800" cy="304800"/>
          </a:xfrm>
          <a:prstGeom prst="rect">
            <a:avLst/>
          </a:prstGeom>
        </p:spPr>
      </p:pic>
      <p:pic>
        <p:nvPicPr>
          <p:cNvPr id="1222489748" name="Рисунок 1026"/>
          <p:cNvPicPr>
            <a:picLocks noChangeAspect="1"/>
          </p:cNvPicPr>
          <p:nvPr/>
        </p:nvPicPr>
        <p:blipFill rotWithShape="1">
          <a:blip r:embed="rId53"/>
          <a:stretch/>
        </p:blipFill>
        <p:spPr bwMode="auto">
          <a:xfrm>
            <a:off x="1349247" y="2926163"/>
            <a:ext cx="304800" cy="304800"/>
          </a:xfrm>
          <a:prstGeom prst="rect">
            <a:avLst/>
          </a:prstGeom>
        </p:spPr>
      </p:pic>
      <p:pic>
        <p:nvPicPr>
          <p:cNvPr id="629288451" name="Рисунок 1027"/>
          <p:cNvPicPr>
            <a:picLocks noChangeAspect="1"/>
          </p:cNvPicPr>
          <p:nvPr/>
        </p:nvPicPr>
        <p:blipFill rotWithShape="1">
          <a:blip r:embed="rId54"/>
          <a:stretch/>
        </p:blipFill>
        <p:spPr bwMode="auto">
          <a:xfrm>
            <a:off x="10451948" y="2488187"/>
            <a:ext cx="304800" cy="304800"/>
          </a:xfrm>
          <a:prstGeom prst="rect">
            <a:avLst/>
          </a:prstGeom>
        </p:spPr>
      </p:pic>
      <p:pic>
        <p:nvPicPr>
          <p:cNvPr id="518924795" name="Рисунок 1028"/>
          <p:cNvPicPr>
            <a:picLocks noChangeAspect="1"/>
          </p:cNvPicPr>
          <p:nvPr/>
        </p:nvPicPr>
        <p:blipFill rotWithShape="1">
          <a:blip r:embed="rId55"/>
          <a:stretch/>
        </p:blipFill>
        <p:spPr bwMode="auto">
          <a:xfrm>
            <a:off x="10072664" y="2488187"/>
            <a:ext cx="304800" cy="304800"/>
          </a:xfrm>
          <a:prstGeom prst="rect">
            <a:avLst/>
          </a:prstGeom>
        </p:spPr>
      </p:pic>
      <p:pic>
        <p:nvPicPr>
          <p:cNvPr id="1641317968" name="Рисунок 1029"/>
          <p:cNvPicPr>
            <a:picLocks noChangeAspect="1"/>
          </p:cNvPicPr>
          <p:nvPr/>
        </p:nvPicPr>
        <p:blipFill rotWithShape="1">
          <a:blip r:embed="rId56"/>
          <a:stretch/>
        </p:blipFill>
        <p:spPr bwMode="auto">
          <a:xfrm>
            <a:off x="9693385" y="2488187"/>
            <a:ext cx="304800" cy="304800"/>
          </a:xfrm>
          <a:prstGeom prst="rect">
            <a:avLst/>
          </a:prstGeom>
        </p:spPr>
      </p:pic>
      <p:pic>
        <p:nvPicPr>
          <p:cNvPr id="108713425" name="Рисунок 1030"/>
          <p:cNvPicPr>
            <a:picLocks noChangeAspect="1"/>
          </p:cNvPicPr>
          <p:nvPr/>
        </p:nvPicPr>
        <p:blipFill rotWithShape="1">
          <a:blip r:embed="rId57"/>
          <a:stretch/>
        </p:blipFill>
        <p:spPr bwMode="auto">
          <a:xfrm>
            <a:off x="9314106" y="2488187"/>
            <a:ext cx="304800" cy="304800"/>
          </a:xfrm>
          <a:prstGeom prst="rect">
            <a:avLst/>
          </a:prstGeom>
        </p:spPr>
      </p:pic>
      <p:pic>
        <p:nvPicPr>
          <p:cNvPr id="957275056" name="Рисунок 1031"/>
          <p:cNvPicPr>
            <a:picLocks noChangeAspect="1"/>
          </p:cNvPicPr>
          <p:nvPr/>
        </p:nvPicPr>
        <p:blipFill rotWithShape="1">
          <a:blip r:embed="rId58"/>
          <a:stretch/>
        </p:blipFill>
        <p:spPr bwMode="auto">
          <a:xfrm>
            <a:off x="8934827" y="2488187"/>
            <a:ext cx="304800" cy="304800"/>
          </a:xfrm>
          <a:prstGeom prst="rect">
            <a:avLst/>
          </a:prstGeom>
        </p:spPr>
      </p:pic>
      <p:pic>
        <p:nvPicPr>
          <p:cNvPr id="1257053216" name="Рисунок 1032"/>
          <p:cNvPicPr>
            <a:picLocks noChangeAspect="1"/>
          </p:cNvPicPr>
          <p:nvPr/>
        </p:nvPicPr>
        <p:blipFill rotWithShape="1">
          <a:blip r:embed="rId59"/>
          <a:stretch/>
        </p:blipFill>
        <p:spPr bwMode="auto">
          <a:xfrm>
            <a:off x="8555548" y="2488187"/>
            <a:ext cx="304800" cy="304800"/>
          </a:xfrm>
          <a:prstGeom prst="rect">
            <a:avLst/>
          </a:prstGeom>
        </p:spPr>
      </p:pic>
      <p:pic>
        <p:nvPicPr>
          <p:cNvPr id="825578686" name="Рисунок 1033"/>
          <p:cNvPicPr>
            <a:picLocks noChangeAspect="1"/>
          </p:cNvPicPr>
          <p:nvPr/>
        </p:nvPicPr>
        <p:blipFill rotWithShape="1">
          <a:blip r:embed="rId60"/>
          <a:stretch/>
        </p:blipFill>
        <p:spPr bwMode="auto">
          <a:xfrm>
            <a:off x="8176269" y="2488187"/>
            <a:ext cx="304800" cy="304800"/>
          </a:xfrm>
          <a:prstGeom prst="rect">
            <a:avLst/>
          </a:prstGeom>
        </p:spPr>
      </p:pic>
      <p:pic>
        <p:nvPicPr>
          <p:cNvPr id="1945045341" name="Рисунок 1034"/>
          <p:cNvPicPr>
            <a:picLocks noChangeAspect="1"/>
          </p:cNvPicPr>
          <p:nvPr/>
        </p:nvPicPr>
        <p:blipFill rotWithShape="1">
          <a:blip r:embed="rId61"/>
          <a:stretch/>
        </p:blipFill>
        <p:spPr bwMode="auto">
          <a:xfrm>
            <a:off x="7796990" y="2488187"/>
            <a:ext cx="304800" cy="304800"/>
          </a:xfrm>
          <a:prstGeom prst="rect">
            <a:avLst/>
          </a:prstGeom>
        </p:spPr>
      </p:pic>
      <p:pic>
        <p:nvPicPr>
          <p:cNvPr id="1554516088" name="Рисунок 1035"/>
          <p:cNvPicPr>
            <a:picLocks noChangeAspect="1"/>
          </p:cNvPicPr>
          <p:nvPr/>
        </p:nvPicPr>
        <p:blipFill rotWithShape="1">
          <a:blip r:embed="rId62"/>
          <a:stretch/>
        </p:blipFill>
        <p:spPr bwMode="auto">
          <a:xfrm>
            <a:off x="7417711" y="2488187"/>
            <a:ext cx="304800" cy="304800"/>
          </a:xfrm>
          <a:prstGeom prst="rect">
            <a:avLst/>
          </a:prstGeom>
        </p:spPr>
      </p:pic>
      <p:pic>
        <p:nvPicPr>
          <p:cNvPr id="1529880599" name="Рисунок 1036"/>
          <p:cNvPicPr>
            <a:picLocks noChangeAspect="1"/>
          </p:cNvPicPr>
          <p:nvPr/>
        </p:nvPicPr>
        <p:blipFill rotWithShape="1">
          <a:blip r:embed="rId63"/>
          <a:stretch/>
        </p:blipFill>
        <p:spPr bwMode="auto">
          <a:xfrm>
            <a:off x="7038432" y="2488187"/>
            <a:ext cx="304800" cy="304800"/>
          </a:xfrm>
          <a:prstGeom prst="rect">
            <a:avLst/>
          </a:prstGeom>
        </p:spPr>
      </p:pic>
      <p:pic>
        <p:nvPicPr>
          <p:cNvPr id="842073503" name="Рисунок 1037"/>
          <p:cNvPicPr>
            <a:picLocks noChangeAspect="1"/>
          </p:cNvPicPr>
          <p:nvPr/>
        </p:nvPicPr>
        <p:blipFill rotWithShape="1">
          <a:blip r:embed="rId64"/>
          <a:stretch/>
        </p:blipFill>
        <p:spPr bwMode="auto">
          <a:xfrm>
            <a:off x="6659153" y="2488187"/>
            <a:ext cx="304800" cy="304800"/>
          </a:xfrm>
          <a:prstGeom prst="rect">
            <a:avLst/>
          </a:prstGeom>
        </p:spPr>
      </p:pic>
      <p:pic>
        <p:nvPicPr>
          <p:cNvPr id="1344924054" name="Рисунок 1038"/>
          <p:cNvPicPr>
            <a:picLocks noChangeAspect="1"/>
          </p:cNvPicPr>
          <p:nvPr/>
        </p:nvPicPr>
        <p:blipFill rotWithShape="1">
          <a:blip r:embed="rId65"/>
          <a:stretch/>
        </p:blipFill>
        <p:spPr bwMode="auto">
          <a:xfrm>
            <a:off x="6279874" y="2488187"/>
            <a:ext cx="304800" cy="304800"/>
          </a:xfrm>
          <a:prstGeom prst="rect">
            <a:avLst/>
          </a:prstGeom>
        </p:spPr>
      </p:pic>
      <p:pic>
        <p:nvPicPr>
          <p:cNvPr id="1893839459" name="Рисунок 1039"/>
          <p:cNvPicPr>
            <a:picLocks noChangeAspect="1"/>
          </p:cNvPicPr>
          <p:nvPr/>
        </p:nvPicPr>
        <p:blipFill rotWithShape="1">
          <a:blip r:embed="rId66"/>
          <a:stretch/>
        </p:blipFill>
        <p:spPr bwMode="auto">
          <a:xfrm>
            <a:off x="5900595" y="2488187"/>
            <a:ext cx="304800" cy="304800"/>
          </a:xfrm>
          <a:prstGeom prst="rect">
            <a:avLst/>
          </a:prstGeom>
        </p:spPr>
      </p:pic>
      <p:pic>
        <p:nvPicPr>
          <p:cNvPr id="1328952670" name="Рисунок 1040"/>
          <p:cNvPicPr>
            <a:picLocks noChangeAspect="1"/>
          </p:cNvPicPr>
          <p:nvPr/>
        </p:nvPicPr>
        <p:blipFill rotWithShape="1">
          <a:blip r:embed="rId67"/>
          <a:stretch/>
        </p:blipFill>
        <p:spPr bwMode="auto">
          <a:xfrm>
            <a:off x="5521316" y="2488187"/>
            <a:ext cx="304800" cy="304800"/>
          </a:xfrm>
          <a:prstGeom prst="rect">
            <a:avLst/>
          </a:prstGeom>
        </p:spPr>
      </p:pic>
      <p:pic>
        <p:nvPicPr>
          <p:cNvPr id="1392119481" name="Рисунок 1041"/>
          <p:cNvPicPr>
            <a:picLocks noChangeAspect="1"/>
          </p:cNvPicPr>
          <p:nvPr/>
        </p:nvPicPr>
        <p:blipFill rotWithShape="1">
          <a:blip r:embed="rId68"/>
          <a:stretch/>
        </p:blipFill>
        <p:spPr bwMode="auto">
          <a:xfrm>
            <a:off x="5142037" y="2488187"/>
            <a:ext cx="304800" cy="304800"/>
          </a:xfrm>
          <a:prstGeom prst="rect">
            <a:avLst/>
          </a:prstGeom>
        </p:spPr>
      </p:pic>
      <p:pic>
        <p:nvPicPr>
          <p:cNvPr id="1192207470" name="Рисунок 1042"/>
          <p:cNvPicPr>
            <a:picLocks noChangeAspect="1"/>
          </p:cNvPicPr>
          <p:nvPr/>
        </p:nvPicPr>
        <p:blipFill rotWithShape="1">
          <a:blip r:embed="rId69"/>
          <a:stretch/>
        </p:blipFill>
        <p:spPr bwMode="auto">
          <a:xfrm>
            <a:off x="4762758" y="2488187"/>
            <a:ext cx="304800" cy="304800"/>
          </a:xfrm>
          <a:prstGeom prst="rect">
            <a:avLst/>
          </a:prstGeom>
        </p:spPr>
      </p:pic>
      <p:pic>
        <p:nvPicPr>
          <p:cNvPr id="1404500850" name="Рисунок 1043"/>
          <p:cNvPicPr>
            <a:picLocks noChangeAspect="1"/>
          </p:cNvPicPr>
          <p:nvPr/>
        </p:nvPicPr>
        <p:blipFill rotWithShape="1">
          <a:blip r:embed="rId70"/>
          <a:stretch/>
        </p:blipFill>
        <p:spPr bwMode="auto">
          <a:xfrm>
            <a:off x="4383479" y="2488187"/>
            <a:ext cx="304800" cy="304800"/>
          </a:xfrm>
          <a:prstGeom prst="rect">
            <a:avLst/>
          </a:prstGeom>
        </p:spPr>
      </p:pic>
      <p:pic>
        <p:nvPicPr>
          <p:cNvPr id="255766844" name="Рисунок 1044"/>
          <p:cNvPicPr>
            <a:picLocks noChangeAspect="1"/>
          </p:cNvPicPr>
          <p:nvPr/>
        </p:nvPicPr>
        <p:blipFill rotWithShape="1">
          <a:blip r:embed="rId71"/>
          <a:stretch/>
        </p:blipFill>
        <p:spPr bwMode="auto">
          <a:xfrm>
            <a:off x="6299504" y="3335820"/>
            <a:ext cx="304800" cy="304800"/>
          </a:xfrm>
          <a:prstGeom prst="rect">
            <a:avLst/>
          </a:prstGeom>
        </p:spPr>
      </p:pic>
      <p:pic>
        <p:nvPicPr>
          <p:cNvPr id="775436493" name="Рисунок 1045"/>
          <p:cNvPicPr>
            <a:picLocks noChangeAspect="1"/>
          </p:cNvPicPr>
          <p:nvPr/>
        </p:nvPicPr>
        <p:blipFill rotWithShape="1">
          <a:blip r:embed="rId72"/>
          <a:stretch/>
        </p:blipFill>
        <p:spPr bwMode="auto">
          <a:xfrm>
            <a:off x="5918715" y="3335820"/>
            <a:ext cx="304800" cy="304800"/>
          </a:xfrm>
          <a:prstGeom prst="rect">
            <a:avLst/>
          </a:prstGeom>
        </p:spPr>
      </p:pic>
      <p:pic>
        <p:nvPicPr>
          <p:cNvPr id="558926609" name="Рисунок 1046"/>
          <p:cNvPicPr>
            <a:picLocks noChangeAspect="1"/>
          </p:cNvPicPr>
          <p:nvPr/>
        </p:nvPicPr>
        <p:blipFill rotWithShape="1">
          <a:blip r:embed="rId73"/>
          <a:stretch/>
        </p:blipFill>
        <p:spPr bwMode="auto">
          <a:xfrm>
            <a:off x="5537926" y="3335820"/>
            <a:ext cx="304800" cy="304800"/>
          </a:xfrm>
          <a:prstGeom prst="rect">
            <a:avLst/>
          </a:prstGeom>
        </p:spPr>
      </p:pic>
      <p:pic>
        <p:nvPicPr>
          <p:cNvPr id="1514571177" name="Рисунок 1047"/>
          <p:cNvPicPr>
            <a:picLocks noChangeAspect="1"/>
          </p:cNvPicPr>
          <p:nvPr/>
        </p:nvPicPr>
        <p:blipFill rotWithShape="1">
          <a:blip r:embed="rId74"/>
          <a:stretch/>
        </p:blipFill>
        <p:spPr bwMode="auto">
          <a:xfrm>
            <a:off x="5157137" y="3335820"/>
            <a:ext cx="304800" cy="304800"/>
          </a:xfrm>
          <a:prstGeom prst="rect">
            <a:avLst/>
          </a:prstGeom>
        </p:spPr>
      </p:pic>
      <p:pic>
        <p:nvPicPr>
          <p:cNvPr id="1430538354" name="Рисунок 1048"/>
          <p:cNvPicPr>
            <a:picLocks noChangeAspect="1"/>
          </p:cNvPicPr>
          <p:nvPr/>
        </p:nvPicPr>
        <p:blipFill rotWithShape="1">
          <a:blip r:embed="rId75"/>
          <a:stretch/>
        </p:blipFill>
        <p:spPr bwMode="auto">
          <a:xfrm>
            <a:off x="4776348" y="3335820"/>
            <a:ext cx="304800" cy="304800"/>
          </a:xfrm>
          <a:prstGeom prst="rect">
            <a:avLst/>
          </a:prstGeom>
        </p:spPr>
      </p:pic>
      <p:pic>
        <p:nvPicPr>
          <p:cNvPr id="1716046973" name="Рисунок 1049"/>
          <p:cNvPicPr>
            <a:picLocks noChangeAspect="1"/>
          </p:cNvPicPr>
          <p:nvPr/>
        </p:nvPicPr>
        <p:blipFill rotWithShape="1">
          <a:blip r:embed="rId76"/>
          <a:stretch/>
        </p:blipFill>
        <p:spPr bwMode="auto">
          <a:xfrm>
            <a:off x="4395559" y="3335820"/>
            <a:ext cx="304800" cy="304800"/>
          </a:xfrm>
          <a:prstGeom prst="rect">
            <a:avLst/>
          </a:prstGeom>
        </p:spPr>
      </p:pic>
      <p:pic>
        <p:nvPicPr>
          <p:cNvPr id="832643400" name="Рисунок 1050"/>
          <p:cNvPicPr>
            <a:picLocks noChangeAspect="1"/>
          </p:cNvPicPr>
          <p:nvPr/>
        </p:nvPicPr>
        <p:blipFill rotWithShape="1">
          <a:blip r:embed="rId77"/>
          <a:stretch/>
        </p:blipFill>
        <p:spPr bwMode="auto">
          <a:xfrm>
            <a:off x="4014770" y="3335820"/>
            <a:ext cx="304800" cy="304800"/>
          </a:xfrm>
          <a:prstGeom prst="rect">
            <a:avLst/>
          </a:prstGeom>
        </p:spPr>
      </p:pic>
      <p:pic>
        <p:nvPicPr>
          <p:cNvPr id="1649730628" name="Рисунок 1051"/>
          <p:cNvPicPr>
            <a:picLocks noChangeAspect="1"/>
          </p:cNvPicPr>
          <p:nvPr/>
        </p:nvPicPr>
        <p:blipFill rotWithShape="1">
          <a:blip r:embed="rId78"/>
          <a:stretch/>
        </p:blipFill>
        <p:spPr bwMode="auto">
          <a:xfrm>
            <a:off x="3633981" y="3335820"/>
            <a:ext cx="304800" cy="304800"/>
          </a:xfrm>
          <a:prstGeom prst="rect">
            <a:avLst/>
          </a:prstGeom>
        </p:spPr>
      </p:pic>
      <p:pic>
        <p:nvPicPr>
          <p:cNvPr id="435461786" name="Рисунок 1052"/>
          <p:cNvPicPr>
            <a:picLocks noChangeAspect="1"/>
          </p:cNvPicPr>
          <p:nvPr/>
        </p:nvPicPr>
        <p:blipFill rotWithShape="1">
          <a:blip r:embed="rId79"/>
          <a:stretch/>
        </p:blipFill>
        <p:spPr bwMode="auto">
          <a:xfrm>
            <a:off x="3253192" y="3335820"/>
            <a:ext cx="304800" cy="304800"/>
          </a:xfrm>
          <a:prstGeom prst="rect">
            <a:avLst/>
          </a:prstGeom>
        </p:spPr>
      </p:pic>
      <p:pic>
        <p:nvPicPr>
          <p:cNvPr id="479037335" name="Рисунок 1053"/>
          <p:cNvPicPr>
            <a:picLocks noChangeAspect="1"/>
          </p:cNvPicPr>
          <p:nvPr/>
        </p:nvPicPr>
        <p:blipFill rotWithShape="1">
          <a:blip r:embed="rId80"/>
          <a:stretch/>
        </p:blipFill>
        <p:spPr bwMode="auto">
          <a:xfrm>
            <a:off x="2872403" y="3335820"/>
            <a:ext cx="304800" cy="304800"/>
          </a:xfrm>
          <a:prstGeom prst="rect">
            <a:avLst/>
          </a:prstGeom>
        </p:spPr>
      </p:pic>
      <p:pic>
        <p:nvPicPr>
          <p:cNvPr id="723458329" name="Рисунок 1054"/>
          <p:cNvPicPr>
            <a:picLocks noChangeAspect="1"/>
          </p:cNvPicPr>
          <p:nvPr/>
        </p:nvPicPr>
        <p:blipFill rotWithShape="1">
          <a:blip r:embed="rId81"/>
          <a:stretch/>
        </p:blipFill>
        <p:spPr bwMode="auto">
          <a:xfrm>
            <a:off x="2491614" y="3335820"/>
            <a:ext cx="304800" cy="304800"/>
          </a:xfrm>
          <a:prstGeom prst="rect">
            <a:avLst/>
          </a:prstGeom>
        </p:spPr>
      </p:pic>
      <p:pic>
        <p:nvPicPr>
          <p:cNvPr id="1056808528" name="Рисунок 1055"/>
          <p:cNvPicPr>
            <a:picLocks noChangeAspect="1"/>
          </p:cNvPicPr>
          <p:nvPr/>
        </p:nvPicPr>
        <p:blipFill rotWithShape="1">
          <a:blip r:embed="rId82"/>
          <a:stretch/>
        </p:blipFill>
        <p:spPr bwMode="auto">
          <a:xfrm>
            <a:off x="2110825" y="3335820"/>
            <a:ext cx="304800" cy="304800"/>
          </a:xfrm>
          <a:prstGeom prst="rect">
            <a:avLst/>
          </a:prstGeom>
        </p:spPr>
      </p:pic>
      <p:pic>
        <p:nvPicPr>
          <p:cNvPr id="1997788359" name="Рисунок 1056"/>
          <p:cNvPicPr>
            <a:picLocks noChangeAspect="1"/>
          </p:cNvPicPr>
          <p:nvPr/>
        </p:nvPicPr>
        <p:blipFill rotWithShape="1">
          <a:blip r:embed="rId83"/>
          <a:stretch/>
        </p:blipFill>
        <p:spPr bwMode="auto">
          <a:xfrm>
            <a:off x="1730036" y="3335820"/>
            <a:ext cx="304800" cy="304800"/>
          </a:xfrm>
          <a:prstGeom prst="rect">
            <a:avLst/>
          </a:prstGeom>
        </p:spPr>
      </p:pic>
      <p:pic>
        <p:nvPicPr>
          <p:cNvPr id="1665517889" name="Рисунок 1057"/>
          <p:cNvPicPr>
            <a:picLocks noChangeAspect="1"/>
          </p:cNvPicPr>
          <p:nvPr/>
        </p:nvPicPr>
        <p:blipFill rotWithShape="1">
          <a:blip r:embed="rId84"/>
          <a:stretch/>
        </p:blipFill>
        <p:spPr bwMode="auto">
          <a:xfrm>
            <a:off x="1349247" y="3335820"/>
            <a:ext cx="304800" cy="304800"/>
          </a:xfrm>
          <a:prstGeom prst="rect">
            <a:avLst/>
          </a:prstGeom>
        </p:spPr>
      </p:pic>
      <p:pic>
        <p:nvPicPr>
          <p:cNvPr id="842504429" name="Рисунок 1058"/>
          <p:cNvPicPr>
            <a:picLocks noChangeAspect="1"/>
          </p:cNvPicPr>
          <p:nvPr/>
        </p:nvPicPr>
        <p:blipFill rotWithShape="1">
          <a:blip r:embed="rId85"/>
          <a:stretch/>
        </p:blipFill>
        <p:spPr bwMode="auto">
          <a:xfrm>
            <a:off x="10472501" y="2926163"/>
            <a:ext cx="304800" cy="304800"/>
          </a:xfrm>
          <a:prstGeom prst="rect">
            <a:avLst/>
          </a:prstGeom>
        </p:spPr>
      </p:pic>
      <p:pic>
        <p:nvPicPr>
          <p:cNvPr id="1078211773" name="Рисунок 1059"/>
          <p:cNvPicPr>
            <a:picLocks noChangeAspect="1"/>
          </p:cNvPicPr>
          <p:nvPr/>
        </p:nvPicPr>
        <p:blipFill rotWithShape="1">
          <a:blip r:embed="rId86"/>
          <a:stretch/>
        </p:blipFill>
        <p:spPr bwMode="auto">
          <a:xfrm>
            <a:off x="10089200" y="2926163"/>
            <a:ext cx="304800" cy="304800"/>
          </a:xfrm>
          <a:prstGeom prst="rect">
            <a:avLst/>
          </a:prstGeom>
        </p:spPr>
      </p:pic>
      <p:pic>
        <p:nvPicPr>
          <p:cNvPr id="867540087" name="Рисунок 1060"/>
          <p:cNvPicPr>
            <a:picLocks noChangeAspect="1"/>
          </p:cNvPicPr>
          <p:nvPr/>
        </p:nvPicPr>
        <p:blipFill rotWithShape="1">
          <a:blip r:embed="rId87"/>
          <a:stretch/>
        </p:blipFill>
        <p:spPr bwMode="auto">
          <a:xfrm>
            <a:off x="9705888" y="2926163"/>
            <a:ext cx="304800" cy="304800"/>
          </a:xfrm>
          <a:prstGeom prst="rect">
            <a:avLst/>
          </a:prstGeom>
        </p:spPr>
      </p:pic>
      <p:pic>
        <p:nvPicPr>
          <p:cNvPr id="2137014033" name="Рисунок 1061"/>
          <p:cNvPicPr>
            <a:picLocks noChangeAspect="1"/>
          </p:cNvPicPr>
          <p:nvPr/>
        </p:nvPicPr>
        <p:blipFill rotWithShape="1">
          <a:blip r:embed="rId88"/>
          <a:stretch/>
        </p:blipFill>
        <p:spPr bwMode="auto">
          <a:xfrm>
            <a:off x="9322578" y="2926163"/>
            <a:ext cx="304800" cy="304800"/>
          </a:xfrm>
          <a:prstGeom prst="rect">
            <a:avLst/>
          </a:prstGeom>
        </p:spPr>
      </p:pic>
      <p:pic>
        <p:nvPicPr>
          <p:cNvPr id="168930404" name="Рисунок 1062"/>
          <p:cNvPicPr>
            <a:picLocks noChangeAspect="1"/>
          </p:cNvPicPr>
          <p:nvPr/>
        </p:nvPicPr>
        <p:blipFill rotWithShape="1">
          <a:blip r:embed="rId89"/>
          <a:stretch/>
        </p:blipFill>
        <p:spPr bwMode="auto">
          <a:xfrm>
            <a:off x="8939267" y="2926163"/>
            <a:ext cx="304800" cy="304800"/>
          </a:xfrm>
          <a:prstGeom prst="rect">
            <a:avLst/>
          </a:prstGeom>
        </p:spPr>
      </p:pic>
      <p:pic>
        <p:nvPicPr>
          <p:cNvPr id="1679402664" name="Рисунок 1063"/>
          <p:cNvPicPr>
            <a:picLocks noChangeAspect="1"/>
          </p:cNvPicPr>
          <p:nvPr/>
        </p:nvPicPr>
        <p:blipFill rotWithShape="1">
          <a:blip r:embed="rId90"/>
          <a:stretch/>
        </p:blipFill>
        <p:spPr bwMode="auto">
          <a:xfrm>
            <a:off x="8555956" y="2926163"/>
            <a:ext cx="304800" cy="304800"/>
          </a:xfrm>
          <a:prstGeom prst="rect">
            <a:avLst/>
          </a:prstGeom>
        </p:spPr>
      </p:pic>
      <p:pic>
        <p:nvPicPr>
          <p:cNvPr id="1729920024" name="Рисунок 1064"/>
          <p:cNvPicPr>
            <a:picLocks noChangeAspect="1"/>
          </p:cNvPicPr>
          <p:nvPr/>
        </p:nvPicPr>
        <p:blipFill rotWithShape="1">
          <a:blip r:embed="rId91"/>
          <a:stretch/>
        </p:blipFill>
        <p:spPr bwMode="auto">
          <a:xfrm>
            <a:off x="8172645" y="2926163"/>
            <a:ext cx="304800" cy="304800"/>
          </a:xfrm>
          <a:prstGeom prst="rect">
            <a:avLst/>
          </a:prstGeom>
        </p:spPr>
      </p:pic>
      <p:pic>
        <p:nvPicPr>
          <p:cNvPr id="19789672" name="Рисунок 1065"/>
          <p:cNvPicPr>
            <a:picLocks noChangeAspect="1"/>
          </p:cNvPicPr>
          <p:nvPr/>
        </p:nvPicPr>
        <p:blipFill rotWithShape="1">
          <a:blip r:embed="rId92"/>
          <a:stretch/>
        </p:blipFill>
        <p:spPr bwMode="auto">
          <a:xfrm>
            <a:off x="7789334" y="2926163"/>
            <a:ext cx="304800" cy="304800"/>
          </a:xfrm>
          <a:prstGeom prst="rect">
            <a:avLst/>
          </a:prstGeom>
        </p:spPr>
      </p:pic>
      <p:pic>
        <p:nvPicPr>
          <p:cNvPr id="228403633" name="Рисунок 1066"/>
          <p:cNvPicPr>
            <a:picLocks noChangeAspect="1"/>
          </p:cNvPicPr>
          <p:nvPr/>
        </p:nvPicPr>
        <p:blipFill rotWithShape="1">
          <a:blip r:embed="rId93"/>
          <a:stretch/>
        </p:blipFill>
        <p:spPr bwMode="auto">
          <a:xfrm>
            <a:off x="7482223" y="2938863"/>
            <a:ext cx="228600" cy="279400"/>
          </a:xfrm>
          <a:prstGeom prst="rect">
            <a:avLst/>
          </a:prstGeom>
        </p:spPr>
      </p:pic>
      <p:pic>
        <p:nvPicPr>
          <p:cNvPr id="2058948350" name="Рисунок 1067"/>
          <p:cNvPicPr>
            <a:picLocks noChangeAspect="1"/>
          </p:cNvPicPr>
          <p:nvPr/>
        </p:nvPicPr>
        <p:blipFill rotWithShape="1">
          <a:blip r:embed="rId94"/>
          <a:stretch/>
        </p:blipFill>
        <p:spPr bwMode="auto">
          <a:xfrm>
            <a:off x="4133178" y="3755979"/>
            <a:ext cx="304800" cy="304800"/>
          </a:xfrm>
          <a:prstGeom prst="rect">
            <a:avLst/>
          </a:prstGeom>
        </p:spPr>
      </p:pic>
      <p:pic>
        <p:nvPicPr>
          <p:cNvPr id="187591880" name="Рисунок 1068"/>
          <p:cNvPicPr>
            <a:picLocks noChangeAspect="1"/>
          </p:cNvPicPr>
          <p:nvPr/>
        </p:nvPicPr>
        <p:blipFill rotWithShape="1">
          <a:blip r:embed="rId95"/>
          <a:stretch/>
        </p:blipFill>
        <p:spPr bwMode="auto">
          <a:xfrm>
            <a:off x="3735990" y="3755979"/>
            <a:ext cx="304800" cy="304800"/>
          </a:xfrm>
          <a:prstGeom prst="rect">
            <a:avLst/>
          </a:prstGeom>
        </p:spPr>
      </p:pic>
      <p:pic>
        <p:nvPicPr>
          <p:cNvPr id="1537499577" name="Рисунок 1069"/>
          <p:cNvPicPr>
            <a:picLocks noChangeAspect="1"/>
          </p:cNvPicPr>
          <p:nvPr/>
        </p:nvPicPr>
        <p:blipFill rotWithShape="1">
          <a:blip r:embed="rId96"/>
          <a:stretch/>
        </p:blipFill>
        <p:spPr bwMode="auto">
          <a:xfrm>
            <a:off x="3338802" y="3755979"/>
            <a:ext cx="304800" cy="304800"/>
          </a:xfrm>
          <a:prstGeom prst="rect">
            <a:avLst/>
          </a:prstGeom>
        </p:spPr>
      </p:pic>
      <p:pic>
        <p:nvPicPr>
          <p:cNvPr id="586987216" name="Рисунок 1070"/>
          <p:cNvPicPr>
            <a:picLocks noChangeAspect="1"/>
          </p:cNvPicPr>
          <p:nvPr/>
        </p:nvPicPr>
        <p:blipFill rotWithShape="1">
          <a:blip r:embed="rId97"/>
          <a:stretch/>
        </p:blipFill>
        <p:spPr bwMode="auto">
          <a:xfrm>
            <a:off x="2941614" y="3755979"/>
            <a:ext cx="304800" cy="304800"/>
          </a:xfrm>
          <a:prstGeom prst="rect">
            <a:avLst/>
          </a:prstGeom>
        </p:spPr>
      </p:pic>
      <p:pic>
        <p:nvPicPr>
          <p:cNvPr id="86366574" name="Рисунок 1071"/>
          <p:cNvPicPr>
            <a:picLocks noChangeAspect="1"/>
          </p:cNvPicPr>
          <p:nvPr/>
        </p:nvPicPr>
        <p:blipFill rotWithShape="1">
          <a:blip r:embed="rId98"/>
          <a:stretch/>
        </p:blipFill>
        <p:spPr bwMode="auto">
          <a:xfrm>
            <a:off x="2544426" y="3755979"/>
            <a:ext cx="304800" cy="304800"/>
          </a:xfrm>
          <a:prstGeom prst="rect">
            <a:avLst/>
          </a:prstGeom>
        </p:spPr>
      </p:pic>
      <p:pic>
        <p:nvPicPr>
          <p:cNvPr id="686292614" name="Рисунок 1072"/>
          <p:cNvPicPr>
            <a:picLocks noChangeAspect="1"/>
          </p:cNvPicPr>
          <p:nvPr/>
        </p:nvPicPr>
        <p:blipFill rotWithShape="1">
          <a:blip r:embed="rId99"/>
          <a:stretch/>
        </p:blipFill>
        <p:spPr bwMode="auto">
          <a:xfrm>
            <a:off x="2147238" y="3755979"/>
            <a:ext cx="304800" cy="304800"/>
          </a:xfrm>
          <a:prstGeom prst="rect">
            <a:avLst/>
          </a:prstGeom>
        </p:spPr>
      </p:pic>
      <p:pic>
        <p:nvPicPr>
          <p:cNvPr id="1674736258" name="Рисунок 1073"/>
          <p:cNvPicPr>
            <a:picLocks noChangeAspect="1"/>
          </p:cNvPicPr>
          <p:nvPr/>
        </p:nvPicPr>
        <p:blipFill rotWithShape="1">
          <a:blip r:embed="rId100"/>
          <a:stretch/>
        </p:blipFill>
        <p:spPr bwMode="auto">
          <a:xfrm>
            <a:off x="1750050" y="3755979"/>
            <a:ext cx="304800" cy="304800"/>
          </a:xfrm>
          <a:prstGeom prst="rect">
            <a:avLst/>
          </a:prstGeom>
        </p:spPr>
      </p:pic>
      <p:pic>
        <p:nvPicPr>
          <p:cNvPr id="1432611185" name="Рисунок 1074"/>
          <p:cNvPicPr>
            <a:picLocks noChangeAspect="1"/>
          </p:cNvPicPr>
          <p:nvPr/>
        </p:nvPicPr>
        <p:blipFill rotWithShape="1">
          <a:blip r:embed="rId101"/>
          <a:stretch/>
        </p:blipFill>
        <p:spPr bwMode="auto">
          <a:xfrm>
            <a:off x="1352862" y="3755979"/>
            <a:ext cx="304800" cy="304800"/>
          </a:xfrm>
          <a:prstGeom prst="rect">
            <a:avLst/>
          </a:prstGeom>
        </p:spPr>
      </p:pic>
      <p:pic>
        <p:nvPicPr>
          <p:cNvPr id="1759861237" name="Рисунок 1075"/>
          <p:cNvPicPr>
            <a:picLocks noChangeAspect="1"/>
          </p:cNvPicPr>
          <p:nvPr/>
        </p:nvPicPr>
        <p:blipFill rotWithShape="1">
          <a:blip r:embed="rId102"/>
          <a:stretch/>
        </p:blipFill>
        <p:spPr bwMode="auto">
          <a:xfrm>
            <a:off x="10488179" y="3335820"/>
            <a:ext cx="304800" cy="304800"/>
          </a:xfrm>
          <a:prstGeom prst="rect">
            <a:avLst/>
          </a:prstGeom>
        </p:spPr>
      </p:pic>
      <p:pic>
        <p:nvPicPr>
          <p:cNvPr id="954873208" name="Рисунок 1076"/>
          <p:cNvPicPr>
            <a:picLocks noChangeAspect="1"/>
          </p:cNvPicPr>
          <p:nvPr/>
        </p:nvPicPr>
        <p:blipFill rotWithShape="1">
          <a:blip r:embed="rId103"/>
          <a:stretch/>
        </p:blipFill>
        <p:spPr bwMode="auto">
          <a:xfrm>
            <a:off x="10107394" y="3335820"/>
            <a:ext cx="304800" cy="304800"/>
          </a:xfrm>
          <a:prstGeom prst="rect">
            <a:avLst/>
          </a:prstGeom>
        </p:spPr>
      </p:pic>
      <p:pic>
        <p:nvPicPr>
          <p:cNvPr id="1756092642" name="Рисунок 1077"/>
          <p:cNvPicPr>
            <a:picLocks noChangeAspect="1"/>
          </p:cNvPicPr>
          <p:nvPr/>
        </p:nvPicPr>
        <p:blipFill rotWithShape="1">
          <a:blip r:embed="rId104"/>
          <a:stretch/>
        </p:blipFill>
        <p:spPr bwMode="auto">
          <a:xfrm>
            <a:off x="9726605" y="3335820"/>
            <a:ext cx="304800" cy="304800"/>
          </a:xfrm>
          <a:prstGeom prst="rect">
            <a:avLst/>
          </a:prstGeom>
        </p:spPr>
      </p:pic>
      <p:pic>
        <p:nvPicPr>
          <p:cNvPr id="102373643" name="Рисунок 1078"/>
          <p:cNvPicPr>
            <a:picLocks noChangeAspect="1"/>
          </p:cNvPicPr>
          <p:nvPr/>
        </p:nvPicPr>
        <p:blipFill rotWithShape="1">
          <a:blip r:embed="rId105"/>
          <a:stretch/>
        </p:blipFill>
        <p:spPr bwMode="auto">
          <a:xfrm>
            <a:off x="9345816" y="3335820"/>
            <a:ext cx="304800" cy="304800"/>
          </a:xfrm>
          <a:prstGeom prst="rect">
            <a:avLst/>
          </a:prstGeom>
        </p:spPr>
      </p:pic>
      <p:pic>
        <p:nvPicPr>
          <p:cNvPr id="555671531" name="Рисунок 1079"/>
          <p:cNvPicPr>
            <a:picLocks noChangeAspect="1"/>
          </p:cNvPicPr>
          <p:nvPr/>
        </p:nvPicPr>
        <p:blipFill rotWithShape="1">
          <a:blip r:embed="rId106"/>
          <a:stretch/>
        </p:blipFill>
        <p:spPr bwMode="auto">
          <a:xfrm>
            <a:off x="8965027" y="3335820"/>
            <a:ext cx="304800" cy="304800"/>
          </a:xfrm>
          <a:prstGeom prst="rect">
            <a:avLst/>
          </a:prstGeom>
        </p:spPr>
      </p:pic>
      <p:pic>
        <p:nvPicPr>
          <p:cNvPr id="1897576462" name="Рисунок 1080"/>
          <p:cNvPicPr>
            <a:picLocks noChangeAspect="1"/>
          </p:cNvPicPr>
          <p:nvPr/>
        </p:nvPicPr>
        <p:blipFill rotWithShape="1">
          <a:blip r:embed="rId107"/>
          <a:stretch/>
        </p:blipFill>
        <p:spPr bwMode="auto">
          <a:xfrm>
            <a:off x="8584238" y="3335820"/>
            <a:ext cx="304800" cy="304800"/>
          </a:xfrm>
          <a:prstGeom prst="rect">
            <a:avLst/>
          </a:prstGeom>
        </p:spPr>
      </p:pic>
      <p:pic>
        <p:nvPicPr>
          <p:cNvPr id="1279373540" name="Рисунок 1081"/>
          <p:cNvPicPr>
            <a:picLocks noChangeAspect="1"/>
          </p:cNvPicPr>
          <p:nvPr/>
        </p:nvPicPr>
        <p:blipFill rotWithShape="1">
          <a:blip r:embed="rId108"/>
          <a:stretch/>
        </p:blipFill>
        <p:spPr bwMode="auto">
          <a:xfrm>
            <a:off x="8203449" y="3335820"/>
            <a:ext cx="304800" cy="304800"/>
          </a:xfrm>
          <a:prstGeom prst="rect">
            <a:avLst/>
          </a:prstGeom>
        </p:spPr>
      </p:pic>
      <p:pic>
        <p:nvPicPr>
          <p:cNvPr id="808331807" name="Рисунок 1083"/>
          <p:cNvPicPr>
            <a:picLocks noChangeAspect="1"/>
          </p:cNvPicPr>
          <p:nvPr/>
        </p:nvPicPr>
        <p:blipFill rotWithShape="1">
          <a:blip r:embed="rId109"/>
          <a:stretch/>
        </p:blipFill>
        <p:spPr bwMode="auto">
          <a:xfrm>
            <a:off x="7822660" y="3335820"/>
            <a:ext cx="304800" cy="304800"/>
          </a:xfrm>
          <a:prstGeom prst="rect">
            <a:avLst/>
          </a:prstGeom>
        </p:spPr>
      </p:pic>
      <p:pic>
        <p:nvPicPr>
          <p:cNvPr id="692767988" name="Рисунок 1085"/>
          <p:cNvPicPr>
            <a:picLocks noChangeAspect="1"/>
          </p:cNvPicPr>
          <p:nvPr/>
        </p:nvPicPr>
        <p:blipFill rotWithShape="1">
          <a:blip r:embed="rId110"/>
          <a:stretch/>
        </p:blipFill>
        <p:spPr bwMode="auto">
          <a:xfrm>
            <a:off x="7441870" y="3335820"/>
            <a:ext cx="304800" cy="304800"/>
          </a:xfrm>
          <a:prstGeom prst="rect">
            <a:avLst/>
          </a:prstGeom>
        </p:spPr>
      </p:pic>
      <p:pic>
        <p:nvPicPr>
          <p:cNvPr id="1924809536" name="Рисунок 703"/>
          <p:cNvPicPr>
            <a:picLocks noChangeAspect="1"/>
          </p:cNvPicPr>
          <p:nvPr/>
        </p:nvPicPr>
        <p:blipFill rotWithShape="1">
          <a:blip r:embed="rId111"/>
          <a:stretch/>
        </p:blipFill>
        <p:spPr bwMode="auto">
          <a:xfrm>
            <a:off x="7061082" y="3335820"/>
            <a:ext cx="304800" cy="304800"/>
          </a:xfrm>
          <a:prstGeom prst="rect">
            <a:avLst/>
          </a:prstGeom>
        </p:spPr>
      </p:pic>
      <p:pic>
        <p:nvPicPr>
          <p:cNvPr id="982177176" name="Рисунок 705"/>
          <p:cNvPicPr>
            <a:picLocks noChangeAspect="1"/>
          </p:cNvPicPr>
          <p:nvPr/>
        </p:nvPicPr>
        <p:blipFill rotWithShape="1">
          <a:blip r:embed="rId112"/>
          <a:stretch/>
        </p:blipFill>
        <p:spPr bwMode="auto">
          <a:xfrm>
            <a:off x="6680293" y="3335820"/>
            <a:ext cx="304800" cy="304800"/>
          </a:xfrm>
          <a:prstGeom prst="rect">
            <a:avLst/>
          </a:prstGeom>
        </p:spPr>
      </p:pic>
      <p:pic>
        <p:nvPicPr>
          <p:cNvPr id="1780674752" name="Рисунок 706"/>
          <p:cNvPicPr>
            <a:picLocks noChangeAspect="1"/>
          </p:cNvPicPr>
          <p:nvPr/>
        </p:nvPicPr>
        <p:blipFill rotWithShape="1">
          <a:blip r:embed="rId113"/>
          <a:stretch/>
        </p:blipFill>
        <p:spPr bwMode="auto">
          <a:xfrm>
            <a:off x="10488179" y="3755979"/>
            <a:ext cx="304800" cy="304800"/>
          </a:xfrm>
          <a:prstGeom prst="rect">
            <a:avLst/>
          </a:prstGeom>
        </p:spPr>
      </p:pic>
      <p:pic>
        <p:nvPicPr>
          <p:cNvPr id="1789552312" name="Рисунок 707"/>
          <p:cNvPicPr>
            <a:picLocks noChangeAspect="1"/>
          </p:cNvPicPr>
          <p:nvPr/>
        </p:nvPicPr>
        <p:blipFill rotWithShape="1">
          <a:blip r:embed="rId114"/>
          <a:stretch/>
        </p:blipFill>
        <p:spPr bwMode="auto">
          <a:xfrm>
            <a:off x="10090998" y="3755979"/>
            <a:ext cx="304800" cy="304800"/>
          </a:xfrm>
          <a:prstGeom prst="rect">
            <a:avLst/>
          </a:prstGeom>
        </p:spPr>
      </p:pic>
      <p:pic>
        <p:nvPicPr>
          <p:cNvPr id="942395710" name="Рисунок 708"/>
          <p:cNvPicPr>
            <a:picLocks noChangeAspect="1"/>
          </p:cNvPicPr>
          <p:nvPr/>
        </p:nvPicPr>
        <p:blipFill rotWithShape="1">
          <a:blip r:embed="rId115"/>
          <a:stretch/>
        </p:blipFill>
        <p:spPr bwMode="auto">
          <a:xfrm>
            <a:off x="9693810" y="3755979"/>
            <a:ext cx="304800" cy="304800"/>
          </a:xfrm>
          <a:prstGeom prst="rect">
            <a:avLst/>
          </a:prstGeom>
        </p:spPr>
      </p:pic>
      <p:pic>
        <p:nvPicPr>
          <p:cNvPr id="929382293" name="Рисунок 709"/>
          <p:cNvPicPr>
            <a:picLocks noChangeAspect="1"/>
          </p:cNvPicPr>
          <p:nvPr/>
        </p:nvPicPr>
        <p:blipFill rotWithShape="1">
          <a:blip r:embed="rId116"/>
          <a:stretch/>
        </p:blipFill>
        <p:spPr bwMode="auto">
          <a:xfrm>
            <a:off x="9296622" y="3755979"/>
            <a:ext cx="304800" cy="304800"/>
          </a:xfrm>
          <a:prstGeom prst="rect">
            <a:avLst/>
          </a:prstGeom>
        </p:spPr>
      </p:pic>
      <p:pic>
        <p:nvPicPr>
          <p:cNvPr id="1002231157" name="Рисунок 710"/>
          <p:cNvPicPr>
            <a:picLocks noChangeAspect="1"/>
          </p:cNvPicPr>
          <p:nvPr/>
        </p:nvPicPr>
        <p:blipFill rotWithShape="1">
          <a:blip r:embed="rId117"/>
          <a:stretch/>
        </p:blipFill>
        <p:spPr bwMode="auto">
          <a:xfrm>
            <a:off x="8899434" y="3755979"/>
            <a:ext cx="304800" cy="304800"/>
          </a:xfrm>
          <a:prstGeom prst="rect">
            <a:avLst/>
          </a:prstGeom>
        </p:spPr>
      </p:pic>
      <p:pic>
        <p:nvPicPr>
          <p:cNvPr id="1766112035" name="Рисунок 711"/>
          <p:cNvPicPr>
            <a:picLocks noChangeAspect="1"/>
          </p:cNvPicPr>
          <p:nvPr/>
        </p:nvPicPr>
        <p:blipFill rotWithShape="1">
          <a:blip r:embed="rId118"/>
          <a:stretch/>
        </p:blipFill>
        <p:spPr bwMode="auto">
          <a:xfrm>
            <a:off x="8502246" y="3755979"/>
            <a:ext cx="304800" cy="304800"/>
          </a:xfrm>
          <a:prstGeom prst="rect">
            <a:avLst/>
          </a:prstGeom>
        </p:spPr>
      </p:pic>
      <p:pic>
        <p:nvPicPr>
          <p:cNvPr id="1747216780" name="Рисунок 712"/>
          <p:cNvPicPr>
            <a:picLocks noChangeAspect="1"/>
          </p:cNvPicPr>
          <p:nvPr/>
        </p:nvPicPr>
        <p:blipFill rotWithShape="1">
          <a:blip r:embed="rId119"/>
          <a:stretch/>
        </p:blipFill>
        <p:spPr bwMode="auto">
          <a:xfrm>
            <a:off x="8105058" y="3755979"/>
            <a:ext cx="304800" cy="304800"/>
          </a:xfrm>
          <a:prstGeom prst="rect">
            <a:avLst/>
          </a:prstGeom>
        </p:spPr>
      </p:pic>
      <p:pic>
        <p:nvPicPr>
          <p:cNvPr id="1243289822" name="Рисунок 713"/>
          <p:cNvPicPr>
            <a:picLocks noChangeAspect="1"/>
          </p:cNvPicPr>
          <p:nvPr/>
        </p:nvPicPr>
        <p:blipFill rotWithShape="1">
          <a:blip r:embed="rId120"/>
          <a:stretch/>
        </p:blipFill>
        <p:spPr bwMode="auto">
          <a:xfrm>
            <a:off x="7707870" y="3755979"/>
            <a:ext cx="304800" cy="304800"/>
          </a:xfrm>
          <a:prstGeom prst="rect">
            <a:avLst/>
          </a:prstGeom>
        </p:spPr>
      </p:pic>
      <p:pic>
        <p:nvPicPr>
          <p:cNvPr id="1455012731" name="Рисунок 714"/>
          <p:cNvPicPr>
            <a:picLocks noChangeAspect="1"/>
          </p:cNvPicPr>
          <p:nvPr/>
        </p:nvPicPr>
        <p:blipFill rotWithShape="1">
          <a:blip r:embed="rId121"/>
          <a:stretch/>
        </p:blipFill>
        <p:spPr bwMode="auto">
          <a:xfrm>
            <a:off x="7329823" y="3755979"/>
            <a:ext cx="304800" cy="304800"/>
          </a:xfrm>
          <a:prstGeom prst="rect">
            <a:avLst/>
          </a:prstGeom>
        </p:spPr>
      </p:pic>
      <p:pic>
        <p:nvPicPr>
          <p:cNvPr id="658584143" name="Рисунок 715"/>
          <p:cNvPicPr>
            <a:picLocks noChangeAspect="1"/>
          </p:cNvPicPr>
          <p:nvPr/>
        </p:nvPicPr>
        <p:blipFill rotWithShape="1">
          <a:blip r:embed="rId122"/>
          <a:stretch/>
        </p:blipFill>
        <p:spPr bwMode="auto">
          <a:xfrm>
            <a:off x="6913494" y="3755979"/>
            <a:ext cx="304800" cy="304800"/>
          </a:xfrm>
          <a:prstGeom prst="rect">
            <a:avLst/>
          </a:prstGeom>
        </p:spPr>
      </p:pic>
      <p:pic>
        <p:nvPicPr>
          <p:cNvPr id="1549290279" name="Рисунок 716"/>
          <p:cNvPicPr>
            <a:picLocks noChangeAspect="1"/>
          </p:cNvPicPr>
          <p:nvPr/>
        </p:nvPicPr>
        <p:blipFill rotWithShape="1">
          <a:blip r:embed="rId123"/>
          <a:stretch/>
        </p:blipFill>
        <p:spPr bwMode="auto">
          <a:xfrm>
            <a:off x="6516306" y="3755979"/>
            <a:ext cx="304800" cy="304800"/>
          </a:xfrm>
          <a:prstGeom prst="rect">
            <a:avLst/>
          </a:prstGeom>
        </p:spPr>
      </p:pic>
      <p:pic>
        <p:nvPicPr>
          <p:cNvPr id="1167747525" name="Рисунок 717"/>
          <p:cNvPicPr>
            <a:picLocks noChangeAspect="1"/>
          </p:cNvPicPr>
          <p:nvPr/>
        </p:nvPicPr>
        <p:blipFill rotWithShape="1">
          <a:blip r:embed="rId124"/>
          <a:stretch/>
        </p:blipFill>
        <p:spPr bwMode="auto">
          <a:xfrm>
            <a:off x="6119118" y="3755979"/>
            <a:ext cx="304800" cy="304800"/>
          </a:xfrm>
          <a:prstGeom prst="rect">
            <a:avLst/>
          </a:prstGeom>
        </p:spPr>
      </p:pic>
      <p:pic>
        <p:nvPicPr>
          <p:cNvPr id="1391561796" name="Рисунок 718"/>
          <p:cNvPicPr>
            <a:picLocks noChangeAspect="1"/>
          </p:cNvPicPr>
          <p:nvPr/>
        </p:nvPicPr>
        <p:blipFill rotWithShape="1">
          <a:blip r:embed="rId125"/>
          <a:stretch/>
        </p:blipFill>
        <p:spPr bwMode="auto">
          <a:xfrm>
            <a:off x="5721930" y="3755979"/>
            <a:ext cx="304800" cy="304800"/>
          </a:xfrm>
          <a:prstGeom prst="rect">
            <a:avLst/>
          </a:prstGeom>
        </p:spPr>
      </p:pic>
      <p:pic>
        <p:nvPicPr>
          <p:cNvPr id="288725331" name="Рисунок 719"/>
          <p:cNvPicPr>
            <a:picLocks noChangeAspect="1"/>
          </p:cNvPicPr>
          <p:nvPr/>
        </p:nvPicPr>
        <p:blipFill rotWithShape="1">
          <a:blip r:embed="rId126"/>
          <a:stretch/>
        </p:blipFill>
        <p:spPr bwMode="auto">
          <a:xfrm>
            <a:off x="5324742" y="3755979"/>
            <a:ext cx="304800" cy="304800"/>
          </a:xfrm>
          <a:prstGeom prst="rect">
            <a:avLst/>
          </a:prstGeom>
        </p:spPr>
      </p:pic>
      <p:pic>
        <p:nvPicPr>
          <p:cNvPr id="1956497425" name="Рисунок 720"/>
          <p:cNvPicPr>
            <a:picLocks noChangeAspect="1"/>
          </p:cNvPicPr>
          <p:nvPr/>
        </p:nvPicPr>
        <p:blipFill rotWithShape="1">
          <a:blip r:embed="rId127"/>
          <a:stretch/>
        </p:blipFill>
        <p:spPr bwMode="auto">
          <a:xfrm>
            <a:off x="4927554" y="3755979"/>
            <a:ext cx="304800" cy="304800"/>
          </a:xfrm>
          <a:prstGeom prst="rect">
            <a:avLst/>
          </a:prstGeom>
        </p:spPr>
      </p:pic>
      <p:pic>
        <p:nvPicPr>
          <p:cNvPr id="1001061888" name="Рисунок 721"/>
          <p:cNvPicPr>
            <a:picLocks noChangeAspect="1"/>
          </p:cNvPicPr>
          <p:nvPr/>
        </p:nvPicPr>
        <p:blipFill rotWithShape="1">
          <a:blip r:embed="rId128"/>
          <a:stretch/>
        </p:blipFill>
        <p:spPr bwMode="auto">
          <a:xfrm>
            <a:off x="4530366" y="3755979"/>
            <a:ext cx="304800" cy="304800"/>
          </a:xfrm>
          <a:prstGeom prst="rect">
            <a:avLst/>
          </a:prstGeom>
        </p:spPr>
      </p:pic>
      <p:sp>
        <p:nvSpPr>
          <p:cNvPr id="222866886" name="TextBox 722"/>
          <p:cNvSpPr txBox="1"/>
          <p:nvPr/>
        </p:nvSpPr>
        <p:spPr bwMode="auto">
          <a:xfrm>
            <a:off x="5339130" y="1454271"/>
            <a:ext cx="1600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>
                <a:solidFill>
                  <a:srgbClr val="E4EAE9"/>
                </a:solidFill>
                <a:latin typeface="Montserrat"/>
              </a:rPr>
              <a:t>Р</a:t>
            </a:r>
            <a:r>
              <a:rPr lang="ru-RU" sz="1600">
                <a:solidFill>
                  <a:srgbClr val="E4EAE9"/>
                </a:solidFill>
                <a:latin typeface="Montserrat"/>
              </a:rPr>
              <a:t>азное</a:t>
            </a:r>
            <a:endParaRPr lang="ru-RU" sz="1600">
              <a:solidFill>
                <a:srgbClr val="E4EAE9"/>
              </a:solidFill>
              <a:latin typeface="Montserrat"/>
            </a:endParaRPr>
          </a:p>
        </p:txBody>
      </p:sp>
      <p:pic>
        <p:nvPicPr>
          <p:cNvPr id="806242425" name="Рисунок 724"/>
          <p:cNvPicPr>
            <a:picLocks noChangeAspect="1"/>
          </p:cNvPicPr>
          <p:nvPr/>
        </p:nvPicPr>
        <p:blipFill rotWithShape="1">
          <a:blip r:embed="rId129"/>
          <a:stretch/>
        </p:blipFill>
        <p:spPr bwMode="auto">
          <a:xfrm>
            <a:off x="2548226" y="4639491"/>
            <a:ext cx="304800" cy="304800"/>
          </a:xfrm>
          <a:prstGeom prst="rect">
            <a:avLst/>
          </a:prstGeom>
        </p:spPr>
      </p:pic>
      <p:pic>
        <p:nvPicPr>
          <p:cNvPr id="318786100" name="Рисунок 726"/>
          <p:cNvPicPr>
            <a:picLocks noChangeAspect="1"/>
          </p:cNvPicPr>
          <p:nvPr/>
        </p:nvPicPr>
        <p:blipFill rotWithShape="1">
          <a:blip r:embed="rId130"/>
          <a:stretch/>
        </p:blipFill>
        <p:spPr bwMode="auto">
          <a:xfrm>
            <a:off x="2150330" y="4639491"/>
            <a:ext cx="304800" cy="304800"/>
          </a:xfrm>
          <a:prstGeom prst="rect">
            <a:avLst/>
          </a:prstGeom>
        </p:spPr>
      </p:pic>
      <p:pic>
        <p:nvPicPr>
          <p:cNvPr id="2032032613" name="Рисунок 728"/>
          <p:cNvPicPr>
            <a:picLocks noChangeAspect="1"/>
          </p:cNvPicPr>
          <p:nvPr/>
        </p:nvPicPr>
        <p:blipFill rotWithShape="1">
          <a:blip r:embed="rId131"/>
          <a:stretch/>
        </p:blipFill>
        <p:spPr bwMode="auto">
          <a:xfrm>
            <a:off x="1752434" y="4639491"/>
            <a:ext cx="304800" cy="304800"/>
          </a:xfrm>
          <a:prstGeom prst="rect">
            <a:avLst/>
          </a:prstGeom>
        </p:spPr>
      </p:pic>
      <p:pic>
        <p:nvPicPr>
          <p:cNvPr id="489519912" name="Рисунок 730"/>
          <p:cNvPicPr>
            <a:picLocks noChangeAspect="1"/>
          </p:cNvPicPr>
          <p:nvPr/>
        </p:nvPicPr>
        <p:blipFill rotWithShape="1">
          <a:blip r:embed="rId132"/>
          <a:stretch/>
        </p:blipFill>
        <p:spPr bwMode="auto">
          <a:xfrm>
            <a:off x="1354538" y="4639491"/>
            <a:ext cx="304800" cy="304800"/>
          </a:xfrm>
          <a:prstGeom prst="rect">
            <a:avLst/>
          </a:prstGeom>
        </p:spPr>
      </p:pic>
      <p:pic>
        <p:nvPicPr>
          <p:cNvPr id="1427372306" name="Рисунок 732"/>
          <p:cNvPicPr>
            <a:picLocks noChangeAspect="1"/>
          </p:cNvPicPr>
          <p:nvPr/>
        </p:nvPicPr>
        <p:blipFill rotWithShape="1">
          <a:blip r:embed="rId133"/>
          <a:stretch/>
        </p:blipFill>
        <p:spPr bwMode="auto">
          <a:xfrm>
            <a:off x="10492478" y="4207943"/>
            <a:ext cx="304800" cy="304800"/>
          </a:xfrm>
          <a:prstGeom prst="rect">
            <a:avLst/>
          </a:prstGeom>
        </p:spPr>
      </p:pic>
      <p:pic>
        <p:nvPicPr>
          <p:cNvPr id="1068686855" name="Рисунок 734"/>
          <p:cNvPicPr>
            <a:picLocks noChangeAspect="1"/>
          </p:cNvPicPr>
          <p:nvPr/>
        </p:nvPicPr>
        <p:blipFill rotWithShape="1">
          <a:blip r:embed="rId134"/>
          <a:stretch/>
        </p:blipFill>
        <p:spPr bwMode="auto">
          <a:xfrm>
            <a:off x="10094951" y="4207943"/>
            <a:ext cx="304800" cy="304800"/>
          </a:xfrm>
          <a:prstGeom prst="rect">
            <a:avLst/>
          </a:prstGeom>
        </p:spPr>
      </p:pic>
      <p:pic>
        <p:nvPicPr>
          <p:cNvPr id="394935811" name="Рисунок 740"/>
          <p:cNvPicPr>
            <a:picLocks noChangeAspect="1"/>
          </p:cNvPicPr>
          <p:nvPr/>
        </p:nvPicPr>
        <p:blipFill rotWithShape="1">
          <a:blip r:embed="rId135"/>
          <a:stretch/>
        </p:blipFill>
        <p:spPr bwMode="auto">
          <a:xfrm>
            <a:off x="9697419" y="4207943"/>
            <a:ext cx="304800" cy="304800"/>
          </a:xfrm>
          <a:prstGeom prst="rect">
            <a:avLst/>
          </a:prstGeom>
        </p:spPr>
      </p:pic>
      <p:pic>
        <p:nvPicPr>
          <p:cNvPr id="1378701084" name="Рисунок 744"/>
          <p:cNvPicPr>
            <a:picLocks noChangeAspect="1"/>
          </p:cNvPicPr>
          <p:nvPr/>
        </p:nvPicPr>
        <p:blipFill rotWithShape="1">
          <a:blip r:embed="rId136"/>
          <a:stretch/>
        </p:blipFill>
        <p:spPr bwMode="auto">
          <a:xfrm>
            <a:off x="9299887" y="4207943"/>
            <a:ext cx="304800" cy="304800"/>
          </a:xfrm>
          <a:prstGeom prst="rect">
            <a:avLst/>
          </a:prstGeom>
        </p:spPr>
      </p:pic>
      <p:pic>
        <p:nvPicPr>
          <p:cNvPr id="2038138062" name="Рисунок 746"/>
          <p:cNvPicPr>
            <a:picLocks noChangeAspect="1"/>
          </p:cNvPicPr>
          <p:nvPr/>
        </p:nvPicPr>
        <p:blipFill rotWithShape="1">
          <a:blip r:embed="rId137"/>
          <a:stretch/>
        </p:blipFill>
        <p:spPr bwMode="auto">
          <a:xfrm>
            <a:off x="8902355" y="4207943"/>
            <a:ext cx="304800" cy="304800"/>
          </a:xfrm>
          <a:prstGeom prst="rect">
            <a:avLst/>
          </a:prstGeom>
        </p:spPr>
      </p:pic>
      <p:pic>
        <p:nvPicPr>
          <p:cNvPr id="1960415529" name="Рисунок 748"/>
          <p:cNvPicPr>
            <a:picLocks noChangeAspect="1"/>
          </p:cNvPicPr>
          <p:nvPr/>
        </p:nvPicPr>
        <p:blipFill rotWithShape="1">
          <a:blip r:embed="rId138"/>
          <a:stretch/>
        </p:blipFill>
        <p:spPr bwMode="auto">
          <a:xfrm>
            <a:off x="8504823" y="4207943"/>
            <a:ext cx="304800" cy="304800"/>
          </a:xfrm>
          <a:prstGeom prst="rect">
            <a:avLst/>
          </a:prstGeom>
        </p:spPr>
      </p:pic>
      <p:pic>
        <p:nvPicPr>
          <p:cNvPr id="1476955291" name="Рисунок 750"/>
          <p:cNvPicPr>
            <a:picLocks noChangeAspect="1"/>
          </p:cNvPicPr>
          <p:nvPr/>
        </p:nvPicPr>
        <p:blipFill rotWithShape="1">
          <a:blip r:embed="rId139"/>
          <a:stretch/>
        </p:blipFill>
        <p:spPr bwMode="auto">
          <a:xfrm>
            <a:off x="8107291" y="4207943"/>
            <a:ext cx="304800" cy="304800"/>
          </a:xfrm>
          <a:prstGeom prst="rect">
            <a:avLst/>
          </a:prstGeom>
        </p:spPr>
      </p:pic>
      <p:pic>
        <p:nvPicPr>
          <p:cNvPr id="1643480926" name="Рисунок 752"/>
          <p:cNvPicPr>
            <a:picLocks noChangeAspect="1"/>
          </p:cNvPicPr>
          <p:nvPr/>
        </p:nvPicPr>
        <p:blipFill rotWithShape="1">
          <a:blip r:embed="rId140"/>
          <a:stretch/>
        </p:blipFill>
        <p:spPr bwMode="auto">
          <a:xfrm>
            <a:off x="7709759" y="4207943"/>
            <a:ext cx="304800" cy="304800"/>
          </a:xfrm>
          <a:prstGeom prst="rect">
            <a:avLst/>
          </a:prstGeom>
        </p:spPr>
      </p:pic>
      <p:pic>
        <p:nvPicPr>
          <p:cNvPr id="1325536963" name="Рисунок 754"/>
          <p:cNvPicPr>
            <a:picLocks noChangeAspect="1"/>
          </p:cNvPicPr>
          <p:nvPr/>
        </p:nvPicPr>
        <p:blipFill rotWithShape="1">
          <a:blip r:embed="rId141"/>
          <a:stretch/>
        </p:blipFill>
        <p:spPr bwMode="auto">
          <a:xfrm>
            <a:off x="7312227" y="4207943"/>
            <a:ext cx="304800" cy="304800"/>
          </a:xfrm>
          <a:prstGeom prst="rect">
            <a:avLst/>
          </a:prstGeom>
        </p:spPr>
      </p:pic>
      <p:pic>
        <p:nvPicPr>
          <p:cNvPr id="1861303023" name="Рисунок 756"/>
          <p:cNvPicPr>
            <a:picLocks noChangeAspect="1"/>
          </p:cNvPicPr>
          <p:nvPr/>
        </p:nvPicPr>
        <p:blipFill rotWithShape="1">
          <a:blip r:embed="rId142"/>
          <a:stretch/>
        </p:blipFill>
        <p:spPr bwMode="auto">
          <a:xfrm>
            <a:off x="6914695" y="4207943"/>
            <a:ext cx="304800" cy="304800"/>
          </a:xfrm>
          <a:prstGeom prst="rect">
            <a:avLst/>
          </a:prstGeom>
        </p:spPr>
      </p:pic>
      <p:pic>
        <p:nvPicPr>
          <p:cNvPr id="370256453" name="Рисунок 760"/>
          <p:cNvPicPr>
            <a:picLocks noChangeAspect="1"/>
          </p:cNvPicPr>
          <p:nvPr/>
        </p:nvPicPr>
        <p:blipFill rotWithShape="1">
          <a:blip r:embed="rId143"/>
          <a:stretch/>
        </p:blipFill>
        <p:spPr bwMode="auto">
          <a:xfrm>
            <a:off x="6517163" y="4207943"/>
            <a:ext cx="304800" cy="304800"/>
          </a:xfrm>
          <a:prstGeom prst="rect">
            <a:avLst/>
          </a:prstGeom>
        </p:spPr>
      </p:pic>
      <p:pic>
        <p:nvPicPr>
          <p:cNvPr id="1643654515" name="Рисунок 762"/>
          <p:cNvPicPr>
            <a:picLocks noChangeAspect="1"/>
          </p:cNvPicPr>
          <p:nvPr/>
        </p:nvPicPr>
        <p:blipFill rotWithShape="1">
          <a:blip r:embed="rId144"/>
          <a:stretch/>
        </p:blipFill>
        <p:spPr bwMode="auto">
          <a:xfrm>
            <a:off x="6119630" y="4207943"/>
            <a:ext cx="304800" cy="304800"/>
          </a:xfrm>
          <a:prstGeom prst="rect">
            <a:avLst/>
          </a:prstGeom>
        </p:spPr>
      </p:pic>
      <p:pic>
        <p:nvPicPr>
          <p:cNvPr id="1895069171" name="Рисунок 764"/>
          <p:cNvPicPr>
            <a:picLocks noChangeAspect="1"/>
          </p:cNvPicPr>
          <p:nvPr/>
        </p:nvPicPr>
        <p:blipFill rotWithShape="1">
          <a:blip r:embed="rId145"/>
          <a:stretch/>
        </p:blipFill>
        <p:spPr bwMode="auto">
          <a:xfrm>
            <a:off x="5722099" y="4207943"/>
            <a:ext cx="304800" cy="304800"/>
          </a:xfrm>
          <a:prstGeom prst="rect">
            <a:avLst/>
          </a:prstGeom>
        </p:spPr>
      </p:pic>
      <p:pic>
        <p:nvPicPr>
          <p:cNvPr id="1330297136" name="Рисунок 766"/>
          <p:cNvPicPr>
            <a:picLocks noChangeAspect="1"/>
          </p:cNvPicPr>
          <p:nvPr/>
        </p:nvPicPr>
        <p:blipFill rotWithShape="1">
          <a:blip r:embed="rId146"/>
          <a:stretch/>
        </p:blipFill>
        <p:spPr bwMode="auto">
          <a:xfrm>
            <a:off x="5324567" y="4207943"/>
            <a:ext cx="304800" cy="304800"/>
          </a:xfrm>
          <a:prstGeom prst="rect">
            <a:avLst/>
          </a:prstGeom>
        </p:spPr>
      </p:pic>
      <p:pic>
        <p:nvPicPr>
          <p:cNvPr id="789570406" name="Рисунок 1282"/>
          <p:cNvPicPr>
            <a:picLocks noChangeAspect="1"/>
          </p:cNvPicPr>
          <p:nvPr/>
        </p:nvPicPr>
        <p:blipFill rotWithShape="1">
          <a:blip r:embed="rId147"/>
          <a:stretch/>
        </p:blipFill>
        <p:spPr bwMode="auto">
          <a:xfrm>
            <a:off x="4927035" y="4207943"/>
            <a:ext cx="304800" cy="304800"/>
          </a:xfrm>
          <a:prstGeom prst="rect">
            <a:avLst/>
          </a:prstGeom>
        </p:spPr>
      </p:pic>
      <p:pic>
        <p:nvPicPr>
          <p:cNvPr id="799225306" name="Рисунок 1286"/>
          <p:cNvPicPr>
            <a:picLocks noChangeAspect="1"/>
          </p:cNvPicPr>
          <p:nvPr/>
        </p:nvPicPr>
        <p:blipFill rotWithShape="1">
          <a:blip r:embed="rId148"/>
          <a:stretch/>
        </p:blipFill>
        <p:spPr bwMode="auto">
          <a:xfrm>
            <a:off x="4529503" y="4207943"/>
            <a:ext cx="304800" cy="304800"/>
          </a:xfrm>
          <a:prstGeom prst="rect">
            <a:avLst/>
          </a:prstGeom>
        </p:spPr>
      </p:pic>
      <p:pic>
        <p:nvPicPr>
          <p:cNvPr id="42360135" name="Рисунок 1290"/>
          <p:cNvPicPr>
            <a:picLocks noChangeAspect="1"/>
          </p:cNvPicPr>
          <p:nvPr/>
        </p:nvPicPr>
        <p:blipFill rotWithShape="1">
          <a:blip r:embed="rId149"/>
          <a:stretch/>
        </p:blipFill>
        <p:spPr bwMode="auto">
          <a:xfrm>
            <a:off x="4131971" y="4207943"/>
            <a:ext cx="304800" cy="304800"/>
          </a:xfrm>
          <a:prstGeom prst="rect">
            <a:avLst/>
          </a:prstGeom>
        </p:spPr>
      </p:pic>
      <p:pic>
        <p:nvPicPr>
          <p:cNvPr id="1418677132" name="Рисунок 1294"/>
          <p:cNvPicPr>
            <a:picLocks noChangeAspect="1"/>
          </p:cNvPicPr>
          <p:nvPr/>
        </p:nvPicPr>
        <p:blipFill rotWithShape="1">
          <a:blip r:embed="rId150"/>
          <a:stretch/>
        </p:blipFill>
        <p:spPr bwMode="auto">
          <a:xfrm>
            <a:off x="3734439" y="4207943"/>
            <a:ext cx="304800" cy="304800"/>
          </a:xfrm>
          <a:prstGeom prst="rect">
            <a:avLst/>
          </a:prstGeom>
        </p:spPr>
      </p:pic>
      <p:pic>
        <p:nvPicPr>
          <p:cNvPr id="406585032" name="Рисунок 1297"/>
          <p:cNvPicPr>
            <a:picLocks noChangeAspect="1"/>
          </p:cNvPicPr>
          <p:nvPr/>
        </p:nvPicPr>
        <p:blipFill rotWithShape="1">
          <a:blip r:embed="rId151"/>
          <a:stretch/>
        </p:blipFill>
        <p:spPr bwMode="auto">
          <a:xfrm>
            <a:off x="3336907" y="4207943"/>
            <a:ext cx="304800" cy="304800"/>
          </a:xfrm>
          <a:prstGeom prst="rect">
            <a:avLst/>
          </a:prstGeom>
        </p:spPr>
      </p:pic>
      <p:pic>
        <p:nvPicPr>
          <p:cNvPr id="1723094494" name="Рисунок 1299"/>
          <p:cNvPicPr>
            <a:picLocks noChangeAspect="1"/>
          </p:cNvPicPr>
          <p:nvPr/>
        </p:nvPicPr>
        <p:blipFill rotWithShape="1">
          <a:blip r:embed="rId152"/>
          <a:stretch/>
        </p:blipFill>
        <p:spPr bwMode="auto">
          <a:xfrm>
            <a:off x="2939375" y="4207943"/>
            <a:ext cx="304800" cy="304800"/>
          </a:xfrm>
          <a:prstGeom prst="rect">
            <a:avLst/>
          </a:prstGeom>
        </p:spPr>
      </p:pic>
      <p:pic>
        <p:nvPicPr>
          <p:cNvPr id="39620220" name="Рисунок 1301"/>
          <p:cNvPicPr>
            <a:picLocks noChangeAspect="1"/>
          </p:cNvPicPr>
          <p:nvPr/>
        </p:nvPicPr>
        <p:blipFill rotWithShape="1">
          <a:blip r:embed="rId153"/>
          <a:stretch/>
        </p:blipFill>
        <p:spPr bwMode="auto">
          <a:xfrm>
            <a:off x="2541843" y="4207943"/>
            <a:ext cx="304800" cy="304800"/>
          </a:xfrm>
          <a:prstGeom prst="rect">
            <a:avLst/>
          </a:prstGeom>
        </p:spPr>
      </p:pic>
      <p:pic>
        <p:nvPicPr>
          <p:cNvPr id="288869577" name="Рисунок 1303"/>
          <p:cNvPicPr>
            <a:picLocks noChangeAspect="1"/>
          </p:cNvPicPr>
          <p:nvPr/>
        </p:nvPicPr>
        <p:blipFill rotWithShape="1">
          <a:blip r:embed="rId154"/>
          <a:stretch/>
        </p:blipFill>
        <p:spPr bwMode="auto">
          <a:xfrm>
            <a:off x="2144311" y="4207943"/>
            <a:ext cx="304800" cy="304800"/>
          </a:xfrm>
          <a:prstGeom prst="rect">
            <a:avLst/>
          </a:prstGeom>
        </p:spPr>
      </p:pic>
      <p:pic>
        <p:nvPicPr>
          <p:cNvPr id="1995659796" name="Рисунок 1305"/>
          <p:cNvPicPr>
            <a:picLocks noChangeAspect="1"/>
          </p:cNvPicPr>
          <p:nvPr/>
        </p:nvPicPr>
        <p:blipFill rotWithShape="1">
          <a:blip r:embed="rId155"/>
          <a:stretch/>
        </p:blipFill>
        <p:spPr bwMode="auto">
          <a:xfrm>
            <a:off x="1746779" y="4207943"/>
            <a:ext cx="304800" cy="304800"/>
          </a:xfrm>
          <a:prstGeom prst="rect">
            <a:avLst/>
          </a:prstGeom>
        </p:spPr>
      </p:pic>
      <p:pic>
        <p:nvPicPr>
          <p:cNvPr id="515949919" name="Рисунок 1307"/>
          <p:cNvPicPr>
            <a:picLocks noChangeAspect="1"/>
          </p:cNvPicPr>
          <p:nvPr/>
        </p:nvPicPr>
        <p:blipFill rotWithShape="1">
          <a:blip r:embed="rId156"/>
          <a:stretch/>
        </p:blipFill>
        <p:spPr bwMode="auto">
          <a:xfrm>
            <a:off x="1349247" y="4207943"/>
            <a:ext cx="304800" cy="304800"/>
          </a:xfrm>
          <a:prstGeom prst="rect">
            <a:avLst/>
          </a:prstGeom>
        </p:spPr>
      </p:pic>
      <p:pic>
        <p:nvPicPr>
          <p:cNvPr id="1666614899" name="Рисунок 1309"/>
          <p:cNvPicPr>
            <a:picLocks noChangeAspect="1"/>
          </p:cNvPicPr>
          <p:nvPr/>
        </p:nvPicPr>
        <p:blipFill rotWithShape="1">
          <a:blip r:embed="rId157"/>
          <a:stretch/>
        </p:blipFill>
        <p:spPr bwMode="auto">
          <a:xfrm>
            <a:off x="6016337" y="3598721"/>
            <a:ext cx="304800" cy="304800"/>
          </a:xfrm>
          <a:prstGeom prst="rect">
            <a:avLst/>
          </a:prstGeom>
        </p:spPr>
      </p:pic>
      <p:pic>
        <p:nvPicPr>
          <p:cNvPr id="660408378" name="Рисунок 1324"/>
          <p:cNvPicPr>
            <a:picLocks noChangeAspect="1"/>
          </p:cNvPicPr>
          <p:nvPr/>
        </p:nvPicPr>
        <p:blipFill rotWithShape="1">
          <a:blip r:embed="rId158"/>
          <a:stretch/>
        </p:blipFill>
        <p:spPr bwMode="auto">
          <a:xfrm>
            <a:off x="4545103" y="5426727"/>
            <a:ext cx="304800" cy="304800"/>
          </a:xfrm>
          <a:prstGeom prst="rect">
            <a:avLst/>
          </a:prstGeom>
        </p:spPr>
      </p:pic>
      <p:pic>
        <p:nvPicPr>
          <p:cNvPr id="116745996" name="Рисунок 1326"/>
          <p:cNvPicPr>
            <a:picLocks noChangeAspect="1"/>
          </p:cNvPicPr>
          <p:nvPr/>
        </p:nvPicPr>
        <p:blipFill rotWithShape="1">
          <a:blip r:embed="rId159"/>
          <a:stretch/>
        </p:blipFill>
        <p:spPr bwMode="auto">
          <a:xfrm>
            <a:off x="4145621" y="5426727"/>
            <a:ext cx="304800" cy="304800"/>
          </a:xfrm>
          <a:prstGeom prst="rect">
            <a:avLst/>
          </a:prstGeom>
        </p:spPr>
      </p:pic>
      <p:pic>
        <p:nvPicPr>
          <p:cNvPr id="632542539" name="Рисунок 1328"/>
          <p:cNvPicPr>
            <a:picLocks noChangeAspect="1"/>
          </p:cNvPicPr>
          <p:nvPr/>
        </p:nvPicPr>
        <p:blipFill rotWithShape="1">
          <a:blip r:embed="rId160"/>
          <a:stretch/>
        </p:blipFill>
        <p:spPr bwMode="auto">
          <a:xfrm>
            <a:off x="3746139" y="5426727"/>
            <a:ext cx="304800" cy="304800"/>
          </a:xfrm>
          <a:prstGeom prst="rect">
            <a:avLst/>
          </a:prstGeom>
        </p:spPr>
      </p:pic>
      <p:pic>
        <p:nvPicPr>
          <p:cNvPr id="1294644938" name="Рисунок 1330"/>
          <p:cNvPicPr>
            <a:picLocks noChangeAspect="1"/>
          </p:cNvPicPr>
          <p:nvPr/>
        </p:nvPicPr>
        <p:blipFill rotWithShape="1">
          <a:blip r:embed="rId161"/>
          <a:stretch/>
        </p:blipFill>
        <p:spPr bwMode="auto">
          <a:xfrm>
            <a:off x="10537328" y="5426727"/>
            <a:ext cx="304800" cy="304800"/>
          </a:xfrm>
          <a:prstGeom prst="rect">
            <a:avLst/>
          </a:prstGeom>
        </p:spPr>
      </p:pic>
      <p:pic>
        <p:nvPicPr>
          <p:cNvPr id="1672619826" name="Рисунок 1332"/>
          <p:cNvPicPr>
            <a:picLocks noChangeAspect="1"/>
          </p:cNvPicPr>
          <p:nvPr/>
        </p:nvPicPr>
        <p:blipFill rotWithShape="1">
          <a:blip r:embed="rId162"/>
          <a:stretch/>
        </p:blipFill>
        <p:spPr bwMode="auto">
          <a:xfrm>
            <a:off x="10137851" y="5426727"/>
            <a:ext cx="304800" cy="304800"/>
          </a:xfrm>
          <a:prstGeom prst="rect">
            <a:avLst/>
          </a:prstGeom>
        </p:spPr>
      </p:pic>
      <p:pic>
        <p:nvPicPr>
          <p:cNvPr id="311407674" name="Рисунок 1334"/>
          <p:cNvPicPr>
            <a:picLocks noChangeAspect="1"/>
          </p:cNvPicPr>
          <p:nvPr/>
        </p:nvPicPr>
        <p:blipFill rotWithShape="1">
          <a:blip r:embed="rId163"/>
          <a:stretch/>
        </p:blipFill>
        <p:spPr bwMode="auto">
          <a:xfrm>
            <a:off x="9738369" y="5426727"/>
            <a:ext cx="304800" cy="304800"/>
          </a:xfrm>
          <a:prstGeom prst="rect">
            <a:avLst/>
          </a:prstGeom>
        </p:spPr>
      </p:pic>
      <p:pic>
        <p:nvPicPr>
          <p:cNvPr id="534022530" name="Рисунок 1336"/>
          <p:cNvPicPr>
            <a:picLocks noChangeAspect="1"/>
          </p:cNvPicPr>
          <p:nvPr/>
        </p:nvPicPr>
        <p:blipFill rotWithShape="1">
          <a:blip r:embed="rId164"/>
          <a:stretch/>
        </p:blipFill>
        <p:spPr bwMode="auto">
          <a:xfrm>
            <a:off x="9338887" y="5426727"/>
            <a:ext cx="304800" cy="304800"/>
          </a:xfrm>
          <a:prstGeom prst="rect">
            <a:avLst/>
          </a:prstGeom>
        </p:spPr>
      </p:pic>
      <p:pic>
        <p:nvPicPr>
          <p:cNvPr id="2136645821" name="Рисунок 1338"/>
          <p:cNvPicPr>
            <a:picLocks noChangeAspect="1"/>
          </p:cNvPicPr>
          <p:nvPr/>
        </p:nvPicPr>
        <p:blipFill rotWithShape="1">
          <a:blip r:embed="rId165"/>
          <a:stretch/>
        </p:blipFill>
        <p:spPr bwMode="auto">
          <a:xfrm>
            <a:off x="8939405" y="5426727"/>
            <a:ext cx="304800" cy="304800"/>
          </a:xfrm>
          <a:prstGeom prst="rect">
            <a:avLst/>
          </a:prstGeom>
        </p:spPr>
      </p:pic>
      <p:pic>
        <p:nvPicPr>
          <p:cNvPr id="1421344121" name="Рисунок 1340"/>
          <p:cNvPicPr>
            <a:picLocks noChangeAspect="1"/>
          </p:cNvPicPr>
          <p:nvPr/>
        </p:nvPicPr>
        <p:blipFill rotWithShape="1">
          <a:blip r:embed="rId166"/>
          <a:stretch/>
        </p:blipFill>
        <p:spPr bwMode="auto">
          <a:xfrm>
            <a:off x="8539923" y="5426727"/>
            <a:ext cx="304800" cy="304800"/>
          </a:xfrm>
          <a:prstGeom prst="rect">
            <a:avLst/>
          </a:prstGeom>
        </p:spPr>
      </p:pic>
      <p:pic>
        <p:nvPicPr>
          <p:cNvPr id="248736284" name="Рисунок 1342"/>
          <p:cNvPicPr>
            <a:picLocks noChangeAspect="1"/>
          </p:cNvPicPr>
          <p:nvPr/>
        </p:nvPicPr>
        <p:blipFill rotWithShape="1">
          <a:blip r:embed="rId167"/>
          <a:stretch/>
        </p:blipFill>
        <p:spPr bwMode="auto">
          <a:xfrm>
            <a:off x="8140441" y="5426727"/>
            <a:ext cx="304800" cy="304800"/>
          </a:xfrm>
          <a:prstGeom prst="rect">
            <a:avLst/>
          </a:prstGeom>
        </p:spPr>
      </p:pic>
      <p:pic>
        <p:nvPicPr>
          <p:cNvPr id="2045137756" name="Рисунок 1344"/>
          <p:cNvPicPr>
            <a:picLocks noChangeAspect="1"/>
          </p:cNvPicPr>
          <p:nvPr/>
        </p:nvPicPr>
        <p:blipFill rotWithShape="1">
          <a:blip r:embed="rId168"/>
          <a:stretch/>
        </p:blipFill>
        <p:spPr bwMode="auto">
          <a:xfrm>
            <a:off x="7740959" y="5426727"/>
            <a:ext cx="304800" cy="304800"/>
          </a:xfrm>
          <a:prstGeom prst="rect">
            <a:avLst/>
          </a:prstGeom>
        </p:spPr>
      </p:pic>
      <p:pic>
        <p:nvPicPr>
          <p:cNvPr id="263201313" name="Рисунок 1346"/>
          <p:cNvPicPr>
            <a:picLocks noChangeAspect="1"/>
          </p:cNvPicPr>
          <p:nvPr/>
        </p:nvPicPr>
        <p:blipFill rotWithShape="1">
          <a:blip r:embed="rId169"/>
          <a:stretch/>
        </p:blipFill>
        <p:spPr bwMode="auto">
          <a:xfrm>
            <a:off x="7341477" y="5426727"/>
            <a:ext cx="304800" cy="304800"/>
          </a:xfrm>
          <a:prstGeom prst="rect">
            <a:avLst/>
          </a:prstGeom>
        </p:spPr>
      </p:pic>
      <p:pic>
        <p:nvPicPr>
          <p:cNvPr id="698308163" name="Рисунок 1348"/>
          <p:cNvPicPr>
            <a:picLocks noChangeAspect="1"/>
          </p:cNvPicPr>
          <p:nvPr/>
        </p:nvPicPr>
        <p:blipFill rotWithShape="1">
          <a:blip r:embed="rId170"/>
          <a:stretch/>
        </p:blipFill>
        <p:spPr bwMode="auto">
          <a:xfrm>
            <a:off x="6941995" y="5426727"/>
            <a:ext cx="304800" cy="304800"/>
          </a:xfrm>
          <a:prstGeom prst="rect">
            <a:avLst/>
          </a:prstGeom>
        </p:spPr>
      </p:pic>
      <p:pic>
        <p:nvPicPr>
          <p:cNvPr id="499584929" name="Рисунок 1350"/>
          <p:cNvPicPr>
            <a:picLocks noChangeAspect="1"/>
          </p:cNvPicPr>
          <p:nvPr/>
        </p:nvPicPr>
        <p:blipFill rotWithShape="1">
          <a:blip r:embed="rId171"/>
          <a:stretch/>
        </p:blipFill>
        <p:spPr bwMode="auto">
          <a:xfrm>
            <a:off x="6542513" y="5426727"/>
            <a:ext cx="304800" cy="304800"/>
          </a:xfrm>
          <a:prstGeom prst="rect">
            <a:avLst/>
          </a:prstGeom>
        </p:spPr>
      </p:pic>
      <p:pic>
        <p:nvPicPr>
          <p:cNvPr id="1364675076" name="Рисунок 1352"/>
          <p:cNvPicPr>
            <a:picLocks noChangeAspect="1"/>
          </p:cNvPicPr>
          <p:nvPr/>
        </p:nvPicPr>
        <p:blipFill rotWithShape="1">
          <a:blip r:embed="rId172"/>
          <a:stretch/>
        </p:blipFill>
        <p:spPr bwMode="auto">
          <a:xfrm>
            <a:off x="6143031" y="5426727"/>
            <a:ext cx="304800" cy="304800"/>
          </a:xfrm>
          <a:prstGeom prst="rect">
            <a:avLst/>
          </a:prstGeom>
        </p:spPr>
      </p:pic>
      <p:pic>
        <p:nvPicPr>
          <p:cNvPr id="1519886133" name="Рисунок 1354"/>
          <p:cNvPicPr>
            <a:picLocks noChangeAspect="1"/>
          </p:cNvPicPr>
          <p:nvPr/>
        </p:nvPicPr>
        <p:blipFill rotWithShape="1">
          <a:blip r:embed="rId173"/>
          <a:stretch/>
        </p:blipFill>
        <p:spPr bwMode="auto">
          <a:xfrm>
            <a:off x="5743549" y="5426727"/>
            <a:ext cx="304800" cy="304800"/>
          </a:xfrm>
          <a:prstGeom prst="rect">
            <a:avLst/>
          </a:prstGeom>
        </p:spPr>
      </p:pic>
      <p:pic>
        <p:nvPicPr>
          <p:cNvPr id="1486471620" name="Рисунок 1356"/>
          <p:cNvPicPr>
            <a:picLocks noChangeAspect="1"/>
          </p:cNvPicPr>
          <p:nvPr/>
        </p:nvPicPr>
        <p:blipFill rotWithShape="1">
          <a:blip r:embed="rId174"/>
          <a:stretch/>
        </p:blipFill>
        <p:spPr bwMode="auto">
          <a:xfrm>
            <a:off x="5344067" y="5426727"/>
            <a:ext cx="304800" cy="304800"/>
          </a:xfrm>
          <a:prstGeom prst="rect">
            <a:avLst/>
          </a:prstGeom>
        </p:spPr>
      </p:pic>
      <p:pic>
        <p:nvPicPr>
          <p:cNvPr id="1161408067" name="Рисунок 1358"/>
          <p:cNvPicPr>
            <a:picLocks noChangeAspect="1"/>
          </p:cNvPicPr>
          <p:nvPr/>
        </p:nvPicPr>
        <p:blipFill rotWithShape="1">
          <a:blip r:embed="rId175"/>
          <a:stretch/>
        </p:blipFill>
        <p:spPr bwMode="auto">
          <a:xfrm>
            <a:off x="4944585" y="5426727"/>
            <a:ext cx="304800" cy="304800"/>
          </a:xfrm>
          <a:prstGeom prst="rect">
            <a:avLst/>
          </a:prstGeom>
        </p:spPr>
      </p:pic>
      <p:pic>
        <p:nvPicPr>
          <p:cNvPr id="2010441288" name="Рисунок 1360"/>
          <p:cNvPicPr>
            <a:picLocks noChangeAspect="1"/>
          </p:cNvPicPr>
          <p:nvPr/>
        </p:nvPicPr>
        <p:blipFill rotWithShape="1">
          <a:blip r:embed="rId176"/>
          <a:stretch/>
        </p:blipFill>
        <p:spPr bwMode="auto">
          <a:xfrm>
            <a:off x="3346656" y="5426727"/>
            <a:ext cx="304800" cy="304800"/>
          </a:xfrm>
          <a:prstGeom prst="rect">
            <a:avLst/>
          </a:prstGeom>
        </p:spPr>
      </p:pic>
      <p:pic>
        <p:nvPicPr>
          <p:cNvPr id="754903796" name="Рисунок 1362"/>
          <p:cNvPicPr>
            <a:picLocks noChangeAspect="1"/>
          </p:cNvPicPr>
          <p:nvPr/>
        </p:nvPicPr>
        <p:blipFill rotWithShape="1">
          <a:blip r:embed="rId177"/>
          <a:stretch/>
        </p:blipFill>
        <p:spPr bwMode="auto">
          <a:xfrm>
            <a:off x="2947175" y="5426727"/>
            <a:ext cx="304800" cy="304800"/>
          </a:xfrm>
          <a:prstGeom prst="rect">
            <a:avLst/>
          </a:prstGeom>
        </p:spPr>
      </p:pic>
      <p:pic>
        <p:nvPicPr>
          <p:cNvPr id="1414288708" name="Рисунок 1370"/>
          <p:cNvPicPr>
            <a:picLocks noChangeAspect="1"/>
          </p:cNvPicPr>
          <p:nvPr/>
        </p:nvPicPr>
        <p:blipFill rotWithShape="1">
          <a:blip r:embed="rId178"/>
          <a:stretch/>
        </p:blipFill>
        <p:spPr bwMode="auto">
          <a:xfrm>
            <a:off x="2547693" y="5426727"/>
            <a:ext cx="304800" cy="304800"/>
          </a:xfrm>
          <a:prstGeom prst="rect">
            <a:avLst/>
          </a:prstGeom>
        </p:spPr>
      </p:pic>
      <p:pic>
        <p:nvPicPr>
          <p:cNvPr id="822213762" name="Рисунок 1372"/>
          <p:cNvPicPr>
            <a:picLocks noChangeAspect="1"/>
          </p:cNvPicPr>
          <p:nvPr/>
        </p:nvPicPr>
        <p:blipFill rotWithShape="1">
          <a:blip r:embed="rId179"/>
          <a:stretch/>
        </p:blipFill>
        <p:spPr bwMode="auto">
          <a:xfrm>
            <a:off x="2148211" y="5426727"/>
            <a:ext cx="304800" cy="304800"/>
          </a:xfrm>
          <a:prstGeom prst="rect">
            <a:avLst/>
          </a:prstGeom>
        </p:spPr>
      </p:pic>
      <p:pic>
        <p:nvPicPr>
          <p:cNvPr id="1889993194" name="Рисунок 1374"/>
          <p:cNvPicPr>
            <a:picLocks noChangeAspect="1"/>
          </p:cNvPicPr>
          <p:nvPr/>
        </p:nvPicPr>
        <p:blipFill rotWithShape="1">
          <a:blip r:embed="rId180"/>
          <a:stretch/>
        </p:blipFill>
        <p:spPr bwMode="auto">
          <a:xfrm>
            <a:off x="1748729" y="5426727"/>
            <a:ext cx="304800" cy="304800"/>
          </a:xfrm>
          <a:prstGeom prst="rect">
            <a:avLst/>
          </a:prstGeom>
        </p:spPr>
      </p:pic>
      <p:pic>
        <p:nvPicPr>
          <p:cNvPr id="1965697864" name="Рисунок 1376"/>
          <p:cNvPicPr>
            <a:picLocks noChangeAspect="1"/>
          </p:cNvPicPr>
          <p:nvPr/>
        </p:nvPicPr>
        <p:blipFill rotWithShape="1">
          <a:blip r:embed="rId181"/>
          <a:stretch/>
        </p:blipFill>
        <p:spPr bwMode="auto">
          <a:xfrm>
            <a:off x="1349247" y="5426727"/>
            <a:ext cx="304800" cy="304800"/>
          </a:xfrm>
          <a:prstGeom prst="rect">
            <a:avLst/>
          </a:prstGeom>
        </p:spPr>
      </p:pic>
      <p:pic>
        <p:nvPicPr>
          <p:cNvPr id="1616096447" name="Рисунок 1378"/>
          <p:cNvPicPr>
            <a:picLocks noChangeAspect="1"/>
          </p:cNvPicPr>
          <p:nvPr/>
        </p:nvPicPr>
        <p:blipFill rotWithShape="1">
          <a:blip r:embed="rId182"/>
          <a:stretch/>
        </p:blipFill>
        <p:spPr bwMode="auto">
          <a:xfrm>
            <a:off x="10537328" y="5012157"/>
            <a:ext cx="304800" cy="304800"/>
          </a:xfrm>
          <a:prstGeom prst="rect">
            <a:avLst/>
          </a:prstGeom>
        </p:spPr>
      </p:pic>
      <p:pic>
        <p:nvPicPr>
          <p:cNvPr id="737588575" name="Рисунок 1380"/>
          <p:cNvPicPr>
            <a:picLocks noChangeAspect="1"/>
          </p:cNvPicPr>
          <p:nvPr/>
        </p:nvPicPr>
        <p:blipFill rotWithShape="1">
          <a:blip r:embed="rId183"/>
          <a:stretch/>
        </p:blipFill>
        <p:spPr bwMode="auto">
          <a:xfrm>
            <a:off x="10137851" y="5012157"/>
            <a:ext cx="304800" cy="304800"/>
          </a:xfrm>
          <a:prstGeom prst="rect">
            <a:avLst/>
          </a:prstGeom>
        </p:spPr>
      </p:pic>
      <p:pic>
        <p:nvPicPr>
          <p:cNvPr id="1956971118" name="Рисунок 1382"/>
          <p:cNvPicPr>
            <a:picLocks noChangeAspect="1"/>
          </p:cNvPicPr>
          <p:nvPr/>
        </p:nvPicPr>
        <p:blipFill rotWithShape="1">
          <a:blip r:embed="rId184"/>
          <a:stretch/>
        </p:blipFill>
        <p:spPr bwMode="auto">
          <a:xfrm>
            <a:off x="9738369" y="5012157"/>
            <a:ext cx="304800" cy="304800"/>
          </a:xfrm>
          <a:prstGeom prst="rect">
            <a:avLst/>
          </a:prstGeom>
        </p:spPr>
      </p:pic>
      <p:pic>
        <p:nvPicPr>
          <p:cNvPr id="938044736" name="Рисунок 1384"/>
          <p:cNvPicPr>
            <a:picLocks noChangeAspect="1"/>
          </p:cNvPicPr>
          <p:nvPr/>
        </p:nvPicPr>
        <p:blipFill rotWithShape="1">
          <a:blip r:embed="rId185"/>
          <a:stretch/>
        </p:blipFill>
        <p:spPr bwMode="auto">
          <a:xfrm>
            <a:off x="9338887" y="5012157"/>
            <a:ext cx="304800" cy="304800"/>
          </a:xfrm>
          <a:prstGeom prst="rect">
            <a:avLst/>
          </a:prstGeom>
        </p:spPr>
      </p:pic>
      <p:pic>
        <p:nvPicPr>
          <p:cNvPr id="864524939" name="Рисунок 1386"/>
          <p:cNvPicPr>
            <a:picLocks noChangeAspect="1"/>
          </p:cNvPicPr>
          <p:nvPr/>
        </p:nvPicPr>
        <p:blipFill rotWithShape="1">
          <a:blip r:embed="rId186"/>
          <a:stretch/>
        </p:blipFill>
        <p:spPr bwMode="auto">
          <a:xfrm>
            <a:off x="8939405" y="5012157"/>
            <a:ext cx="304800" cy="304800"/>
          </a:xfrm>
          <a:prstGeom prst="rect">
            <a:avLst/>
          </a:prstGeom>
        </p:spPr>
      </p:pic>
      <p:pic>
        <p:nvPicPr>
          <p:cNvPr id="562846060" name="Рисунок 1388"/>
          <p:cNvPicPr>
            <a:picLocks noChangeAspect="1"/>
          </p:cNvPicPr>
          <p:nvPr/>
        </p:nvPicPr>
        <p:blipFill rotWithShape="1">
          <a:blip r:embed="rId187"/>
          <a:stretch/>
        </p:blipFill>
        <p:spPr bwMode="auto">
          <a:xfrm>
            <a:off x="8539923" y="5012157"/>
            <a:ext cx="304800" cy="304800"/>
          </a:xfrm>
          <a:prstGeom prst="rect">
            <a:avLst/>
          </a:prstGeom>
        </p:spPr>
      </p:pic>
      <p:pic>
        <p:nvPicPr>
          <p:cNvPr id="1370716699" name="Рисунок 1390"/>
          <p:cNvPicPr>
            <a:picLocks noChangeAspect="1"/>
          </p:cNvPicPr>
          <p:nvPr/>
        </p:nvPicPr>
        <p:blipFill rotWithShape="1">
          <a:blip r:embed="rId188"/>
          <a:stretch/>
        </p:blipFill>
        <p:spPr bwMode="auto">
          <a:xfrm>
            <a:off x="8140441" y="5012157"/>
            <a:ext cx="304800" cy="304800"/>
          </a:xfrm>
          <a:prstGeom prst="rect">
            <a:avLst/>
          </a:prstGeom>
        </p:spPr>
      </p:pic>
      <p:pic>
        <p:nvPicPr>
          <p:cNvPr id="429155641" name="Рисунок 1392"/>
          <p:cNvPicPr>
            <a:picLocks noChangeAspect="1"/>
          </p:cNvPicPr>
          <p:nvPr/>
        </p:nvPicPr>
        <p:blipFill rotWithShape="1">
          <a:blip r:embed="rId189"/>
          <a:stretch/>
        </p:blipFill>
        <p:spPr bwMode="auto">
          <a:xfrm>
            <a:off x="7740959" y="5012157"/>
            <a:ext cx="304800" cy="304800"/>
          </a:xfrm>
          <a:prstGeom prst="rect">
            <a:avLst/>
          </a:prstGeom>
        </p:spPr>
      </p:pic>
      <p:pic>
        <p:nvPicPr>
          <p:cNvPr id="221766399" name="Рисунок 1394"/>
          <p:cNvPicPr>
            <a:picLocks noChangeAspect="1"/>
          </p:cNvPicPr>
          <p:nvPr/>
        </p:nvPicPr>
        <p:blipFill rotWithShape="1">
          <a:blip r:embed="rId190"/>
          <a:stretch/>
        </p:blipFill>
        <p:spPr bwMode="auto">
          <a:xfrm>
            <a:off x="7341477" y="5012157"/>
            <a:ext cx="304800" cy="304800"/>
          </a:xfrm>
          <a:prstGeom prst="rect">
            <a:avLst/>
          </a:prstGeom>
        </p:spPr>
      </p:pic>
      <p:pic>
        <p:nvPicPr>
          <p:cNvPr id="1516395009" name="Рисунок 1396"/>
          <p:cNvPicPr>
            <a:picLocks noChangeAspect="1"/>
          </p:cNvPicPr>
          <p:nvPr/>
        </p:nvPicPr>
        <p:blipFill rotWithShape="1">
          <a:blip r:embed="rId191"/>
          <a:stretch/>
        </p:blipFill>
        <p:spPr bwMode="auto">
          <a:xfrm>
            <a:off x="6941995" y="5012157"/>
            <a:ext cx="304800" cy="304800"/>
          </a:xfrm>
          <a:prstGeom prst="rect">
            <a:avLst/>
          </a:prstGeom>
        </p:spPr>
      </p:pic>
      <p:pic>
        <p:nvPicPr>
          <p:cNvPr id="1476472411" name="Рисунок 1398"/>
          <p:cNvPicPr>
            <a:picLocks noChangeAspect="1"/>
          </p:cNvPicPr>
          <p:nvPr/>
        </p:nvPicPr>
        <p:blipFill rotWithShape="1">
          <a:blip r:embed="rId192"/>
          <a:stretch/>
        </p:blipFill>
        <p:spPr bwMode="auto">
          <a:xfrm>
            <a:off x="6542513" y="5012157"/>
            <a:ext cx="304800" cy="304800"/>
          </a:xfrm>
          <a:prstGeom prst="rect">
            <a:avLst/>
          </a:prstGeom>
        </p:spPr>
      </p:pic>
      <p:pic>
        <p:nvPicPr>
          <p:cNvPr id="22339134" name="Рисунок 1400"/>
          <p:cNvPicPr>
            <a:picLocks noChangeAspect="1"/>
          </p:cNvPicPr>
          <p:nvPr/>
        </p:nvPicPr>
        <p:blipFill rotWithShape="1">
          <a:blip r:embed="rId193"/>
          <a:stretch/>
        </p:blipFill>
        <p:spPr bwMode="auto">
          <a:xfrm>
            <a:off x="6143031" y="5012157"/>
            <a:ext cx="304800" cy="304800"/>
          </a:xfrm>
          <a:prstGeom prst="rect">
            <a:avLst/>
          </a:prstGeom>
        </p:spPr>
      </p:pic>
      <p:pic>
        <p:nvPicPr>
          <p:cNvPr id="170402260" name="Рисунок 1402"/>
          <p:cNvPicPr>
            <a:picLocks noChangeAspect="1"/>
          </p:cNvPicPr>
          <p:nvPr/>
        </p:nvPicPr>
        <p:blipFill rotWithShape="1">
          <a:blip r:embed="rId194"/>
          <a:stretch/>
        </p:blipFill>
        <p:spPr bwMode="auto">
          <a:xfrm>
            <a:off x="5743549" y="5012157"/>
            <a:ext cx="304800" cy="304800"/>
          </a:xfrm>
          <a:prstGeom prst="rect">
            <a:avLst/>
          </a:prstGeom>
        </p:spPr>
      </p:pic>
      <p:pic>
        <p:nvPicPr>
          <p:cNvPr id="1699017088" name="Рисунок 1404"/>
          <p:cNvPicPr>
            <a:picLocks noChangeAspect="1"/>
          </p:cNvPicPr>
          <p:nvPr/>
        </p:nvPicPr>
        <p:blipFill rotWithShape="1">
          <a:blip r:embed="rId195"/>
          <a:stretch/>
        </p:blipFill>
        <p:spPr bwMode="auto">
          <a:xfrm>
            <a:off x="5344067" y="5012157"/>
            <a:ext cx="304800" cy="304800"/>
          </a:xfrm>
          <a:prstGeom prst="rect">
            <a:avLst/>
          </a:prstGeom>
        </p:spPr>
      </p:pic>
      <p:pic>
        <p:nvPicPr>
          <p:cNvPr id="340298207" name="Рисунок 1406"/>
          <p:cNvPicPr>
            <a:picLocks noChangeAspect="1"/>
          </p:cNvPicPr>
          <p:nvPr/>
        </p:nvPicPr>
        <p:blipFill rotWithShape="1">
          <a:blip r:embed="rId196"/>
          <a:stretch/>
        </p:blipFill>
        <p:spPr bwMode="auto">
          <a:xfrm>
            <a:off x="4944585" y="5012157"/>
            <a:ext cx="304800" cy="304800"/>
          </a:xfrm>
          <a:prstGeom prst="rect">
            <a:avLst/>
          </a:prstGeom>
        </p:spPr>
      </p:pic>
      <p:pic>
        <p:nvPicPr>
          <p:cNvPr id="1568507936" name="Рисунок 1408"/>
          <p:cNvPicPr>
            <a:picLocks noChangeAspect="1"/>
          </p:cNvPicPr>
          <p:nvPr/>
        </p:nvPicPr>
        <p:blipFill rotWithShape="1">
          <a:blip r:embed="rId197"/>
          <a:stretch/>
        </p:blipFill>
        <p:spPr bwMode="auto">
          <a:xfrm>
            <a:off x="4545103" y="5012157"/>
            <a:ext cx="304800" cy="304800"/>
          </a:xfrm>
          <a:prstGeom prst="rect">
            <a:avLst/>
          </a:prstGeom>
        </p:spPr>
      </p:pic>
      <p:pic>
        <p:nvPicPr>
          <p:cNvPr id="160328761" name="Рисунок 1410"/>
          <p:cNvPicPr>
            <a:picLocks noChangeAspect="1"/>
          </p:cNvPicPr>
          <p:nvPr/>
        </p:nvPicPr>
        <p:blipFill rotWithShape="1">
          <a:blip r:embed="rId198"/>
          <a:stretch/>
        </p:blipFill>
        <p:spPr bwMode="auto">
          <a:xfrm>
            <a:off x="4145621" y="5012157"/>
            <a:ext cx="304800" cy="304800"/>
          </a:xfrm>
          <a:prstGeom prst="rect">
            <a:avLst/>
          </a:prstGeom>
        </p:spPr>
      </p:pic>
      <p:pic>
        <p:nvPicPr>
          <p:cNvPr id="424938737" name="Рисунок 1412"/>
          <p:cNvPicPr>
            <a:picLocks noChangeAspect="1"/>
          </p:cNvPicPr>
          <p:nvPr/>
        </p:nvPicPr>
        <p:blipFill rotWithShape="1">
          <a:blip r:embed="rId199"/>
          <a:stretch/>
        </p:blipFill>
        <p:spPr bwMode="auto">
          <a:xfrm>
            <a:off x="3746139" y="5012157"/>
            <a:ext cx="304800" cy="304800"/>
          </a:xfrm>
          <a:prstGeom prst="rect">
            <a:avLst/>
          </a:prstGeom>
        </p:spPr>
      </p:pic>
      <p:pic>
        <p:nvPicPr>
          <p:cNvPr id="431546089" name="Рисунок 1414"/>
          <p:cNvPicPr>
            <a:picLocks noChangeAspect="1"/>
          </p:cNvPicPr>
          <p:nvPr/>
        </p:nvPicPr>
        <p:blipFill rotWithShape="1">
          <a:blip r:embed="rId200"/>
          <a:stretch/>
        </p:blipFill>
        <p:spPr bwMode="auto">
          <a:xfrm>
            <a:off x="3346656" y="5012157"/>
            <a:ext cx="304800" cy="304800"/>
          </a:xfrm>
          <a:prstGeom prst="rect">
            <a:avLst/>
          </a:prstGeom>
        </p:spPr>
      </p:pic>
      <p:pic>
        <p:nvPicPr>
          <p:cNvPr id="824815941" name="Рисунок 1416"/>
          <p:cNvPicPr>
            <a:picLocks noChangeAspect="1"/>
          </p:cNvPicPr>
          <p:nvPr/>
        </p:nvPicPr>
        <p:blipFill rotWithShape="1">
          <a:blip r:embed="rId201"/>
          <a:stretch/>
        </p:blipFill>
        <p:spPr bwMode="auto">
          <a:xfrm>
            <a:off x="2947175" y="5012157"/>
            <a:ext cx="304800" cy="304800"/>
          </a:xfrm>
          <a:prstGeom prst="rect">
            <a:avLst/>
          </a:prstGeom>
        </p:spPr>
      </p:pic>
      <p:pic>
        <p:nvPicPr>
          <p:cNvPr id="30421201" name="Рисунок 1418"/>
          <p:cNvPicPr>
            <a:picLocks noChangeAspect="1"/>
          </p:cNvPicPr>
          <p:nvPr/>
        </p:nvPicPr>
        <p:blipFill rotWithShape="1">
          <a:blip r:embed="rId202"/>
          <a:stretch/>
        </p:blipFill>
        <p:spPr bwMode="auto">
          <a:xfrm>
            <a:off x="2547693" y="5012157"/>
            <a:ext cx="304800" cy="304800"/>
          </a:xfrm>
          <a:prstGeom prst="rect">
            <a:avLst/>
          </a:prstGeom>
        </p:spPr>
      </p:pic>
      <p:pic>
        <p:nvPicPr>
          <p:cNvPr id="1402381115" name="Рисунок 1420"/>
          <p:cNvPicPr>
            <a:picLocks noChangeAspect="1"/>
          </p:cNvPicPr>
          <p:nvPr/>
        </p:nvPicPr>
        <p:blipFill rotWithShape="1">
          <a:blip r:embed="rId203"/>
          <a:stretch/>
        </p:blipFill>
        <p:spPr bwMode="auto">
          <a:xfrm>
            <a:off x="2148211" y="5012157"/>
            <a:ext cx="304800" cy="304800"/>
          </a:xfrm>
          <a:prstGeom prst="rect">
            <a:avLst/>
          </a:prstGeom>
        </p:spPr>
      </p:pic>
      <p:pic>
        <p:nvPicPr>
          <p:cNvPr id="600382402" name="Рисунок 1422"/>
          <p:cNvPicPr>
            <a:picLocks noChangeAspect="1"/>
          </p:cNvPicPr>
          <p:nvPr/>
        </p:nvPicPr>
        <p:blipFill rotWithShape="1">
          <a:blip r:embed="rId204"/>
          <a:stretch/>
        </p:blipFill>
        <p:spPr bwMode="auto">
          <a:xfrm>
            <a:off x="1748729" y="5012157"/>
            <a:ext cx="304800" cy="304800"/>
          </a:xfrm>
          <a:prstGeom prst="rect">
            <a:avLst/>
          </a:prstGeom>
        </p:spPr>
      </p:pic>
      <p:pic>
        <p:nvPicPr>
          <p:cNvPr id="1952601106" name="Рисунок 1424"/>
          <p:cNvPicPr>
            <a:picLocks noChangeAspect="1"/>
          </p:cNvPicPr>
          <p:nvPr/>
        </p:nvPicPr>
        <p:blipFill rotWithShape="1">
          <a:blip r:embed="rId205"/>
          <a:stretch/>
        </p:blipFill>
        <p:spPr bwMode="auto">
          <a:xfrm>
            <a:off x="1349247" y="5012157"/>
            <a:ext cx="304800" cy="304800"/>
          </a:xfrm>
          <a:prstGeom prst="rect">
            <a:avLst/>
          </a:prstGeom>
        </p:spPr>
      </p:pic>
      <p:pic>
        <p:nvPicPr>
          <p:cNvPr id="628612079" name="Рисунок 1426"/>
          <p:cNvPicPr>
            <a:picLocks noChangeAspect="1"/>
          </p:cNvPicPr>
          <p:nvPr/>
        </p:nvPicPr>
        <p:blipFill rotWithShape="1">
          <a:blip r:embed="rId206"/>
          <a:stretch/>
        </p:blipFill>
        <p:spPr bwMode="auto">
          <a:xfrm>
            <a:off x="10506150" y="4639491"/>
            <a:ext cx="304800" cy="304800"/>
          </a:xfrm>
          <a:prstGeom prst="rect">
            <a:avLst/>
          </a:prstGeom>
        </p:spPr>
      </p:pic>
      <p:pic>
        <p:nvPicPr>
          <p:cNvPr id="556719275" name="Рисунок 1428"/>
          <p:cNvPicPr>
            <a:picLocks noChangeAspect="1"/>
          </p:cNvPicPr>
          <p:nvPr/>
        </p:nvPicPr>
        <p:blipFill rotWithShape="1">
          <a:blip r:embed="rId207"/>
          <a:stretch/>
        </p:blipFill>
        <p:spPr bwMode="auto">
          <a:xfrm>
            <a:off x="10108250" y="4639491"/>
            <a:ext cx="304800" cy="304800"/>
          </a:xfrm>
          <a:prstGeom prst="rect">
            <a:avLst/>
          </a:prstGeom>
        </p:spPr>
      </p:pic>
      <p:pic>
        <p:nvPicPr>
          <p:cNvPr id="1521345085" name="Рисунок 1430"/>
          <p:cNvPicPr>
            <a:picLocks noChangeAspect="1"/>
          </p:cNvPicPr>
          <p:nvPr/>
        </p:nvPicPr>
        <p:blipFill rotWithShape="1">
          <a:blip r:embed="rId208"/>
          <a:stretch/>
        </p:blipFill>
        <p:spPr bwMode="auto">
          <a:xfrm>
            <a:off x="9710354" y="4639491"/>
            <a:ext cx="304800" cy="304800"/>
          </a:xfrm>
          <a:prstGeom prst="rect">
            <a:avLst/>
          </a:prstGeom>
        </p:spPr>
      </p:pic>
      <p:pic>
        <p:nvPicPr>
          <p:cNvPr id="1362940611" name="Рисунок 1432"/>
          <p:cNvPicPr>
            <a:picLocks noChangeAspect="1"/>
          </p:cNvPicPr>
          <p:nvPr/>
        </p:nvPicPr>
        <p:blipFill rotWithShape="1">
          <a:blip r:embed="rId209"/>
          <a:stretch/>
        </p:blipFill>
        <p:spPr bwMode="auto">
          <a:xfrm>
            <a:off x="9312458" y="4639491"/>
            <a:ext cx="304800" cy="304800"/>
          </a:xfrm>
          <a:prstGeom prst="rect">
            <a:avLst/>
          </a:prstGeom>
        </p:spPr>
      </p:pic>
      <p:pic>
        <p:nvPicPr>
          <p:cNvPr id="472968035" name="Рисунок 1434"/>
          <p:cNvPicPr>
            <a:picLocks noChangeAspect="1"/>
          </p:cNvPicPr>
          <p:nvPr/>
        </p:nvPicPr>
        <p:blipFill rotWithShape="1">
          <a:blip r:embed="rId210"/>
          <a:stretch/>
        </p:blipFill>
        <p:spPr bwMode="auto">
          <a:xfrm>
            <a:off x="8914562" y="4639491"/>
            <a:ext cx="304800" cy="304800"/>
          </a:xfrm>
          <a:prstGeom prst="rect">
            <a:avLst/>
          </a:prstGeom>
        </p:spPr>
      </p:pic>
      <p:pic>
        <p:nvPicPr>
          <p:cNvPr id="166287324" name="Рисунок 1436"/>
          <p:cNvPicPr>
            <a:picLocks noChangeAspect="1"/>
          </p:cNvPicPr>
          <p:nvPr/>
        </p:nvPicPr>
        <p:blipFill rotWithShape="1">
          <a:blip r:embed="rId211"/>
          <a:stretch/>
        </p:blipFill>
        <p:spPr bwMode="auto">
          <a:xfrm>
            <a:off x="8516666" y="4639491"/>
            <a:ext cx="304800" cy="304800"/>
          </a:xfrm>
          <a:prstGeom prst="rect">
            <a:avLst/>
          </a:prstGeom>
        </p:spPr>
      </p:pic>
      <p:pic>
        <p:nvPicPr>
          <p:cNvPr id="1393044833" name="Рисунок 1438"/>
          <p:cNvPicPr>
            <a:picLocks noChangeAspect="1"/>
          </p:cNvPicPr>
          <p:nvPr/>
        </p:nvPicPr>
        <p:blipFill rotWithShape="1">
          <a:blip r:embed="rId212"/>
          <a:stretch/>
        </p:blipFill>
        <p:spPr bwMode="auto">
          <a:xfrm>
            <a:off x="8118770" y="4639491"/>
            <a:ext cx="304800" cy="304800"/>
          </a:xfrm>
          <a:prstGeom prst="rect">
            <a:avLst/>
          </a:prstGeom>
        </p:spPr>
      </p:pic>
      <p:pic>
        <p:nvPicPr>
          <p:cNvPr id="463523486" name="Рисунок 1440"/>
          <p:cNvPicPr>
            <a:picLocks noChangeAspect="1"/>
          </p:cNvPicPr>
          <p:nvPr/>
        </p:nvPicPr>
        <p:blipFill rotWithShape="1">
          <a:blip r:embed="rId213"/>
          <a:stretch/>
        </p:blipFill>
        <p:spPr bwMode="auto">
          <a:xfrm>
            <a:off x="7720874" y="4639491"/>
            <a:ext cx="304800" cy="304800"/>
          </a:xfrm>
          <a:prstGeom prst="rect">
            <a:avLst/>
          </a:prstGeom>
        </p:spPr>
      </p:pic>
      <p:pic>
        <p:nvPicPr>
          <p:cNvPr id="253586358" name="Рисунок 1442"/>
          <p:cNvPicPr>
            <a:picLocks noChangeAspect="1"/>
          </p:cNvPicPr>
          <p:nvPr/>
        </p:nvPicPr>
        <p:blipFill rotWithShape="1">
          <a:blip r:embed="rId214"/>
          <a:stretch/>
        </p:blipFill>
        <p:spPr bwMode="auto">
          <a:xfrm>
            <a:off x="7322978" y="4639491"/>
            <a:ext cx="304800" cy="304800"/>
          </a:xfrm>
          <a:prstGeom prst="rect">
            <a:avLst/>
          </a:prstGeom>
        </p:spPr>
      </p:pic>
      <p:pic>
        <p:nvPicPr>
          <p:cNvPr id="211165982" name="Рисунок 1444"/>
          <p:cNvPicPr>
            <a:picLocks noChangeAspect="1"/>
          </p:cNvPicPr>
          <p:nvPr/>
        </p:nvPicPr>
        <p:blipFill rotWithShape="1">
          <a:blip r:embed="rId215"/>
          <a:stretch/>
        </p:blipFill>
        <p:spPr bwMode="auto">
          <a:xfrm>
            <a:off x="6925082" y="4639491"/>
            <a:ext cx="304800" cy="304800"/>
          </a:xfrm>
          <a:prstGeom prst="rect">
            <a:avLst/>
          </a:prstGeom>
        </p:spPr>
      </p:pic>
      <p:pic>
        <p:nvPicPr>
          <p:cNvPr id="654817959" name="Рисунок 1446"/>
          <p:cNvPicPr>
            <a:picLocks noChangeAspect="1"/>
          </p:cNvPicPr>
          <p:nvPr/>
        </p:nvPicPr>
        <p:blipFill rotWithShape="1">
          <a:blip r:embed="rId216"/>
          <a:stretch/>
        </p:blipFill>
        <p:spPr bwMode="auto">
          <a:xfrm>
            <a:off x="6527186" y="4639491"/>
            <a:ext cx="304800" cy="304800"/>
          </a:xfrm>
          <a:prstGeom prst="rect">
            <a:avLst/>
          </a:prstGeom>
        </p:spPr>
      </p:pic>
      <p:pic>
        <p:nvPicPr>
          <p:cNvPr id="1509708011" name="Рисунок 1448"/>
          <p:cNvPicPr>
            <a:picLocks noChangeAspect="1"/>
          </p:cNvPicPr>
          <p:nvPr/>
        </p:nvPicPr>
        <p:blipFill rotWithShape="1">
          <a:blip r:embed="rId217"/>
          <a:stretch/>
        </p:blipFill>
        <p:spPr bwMode="auto">
          <a:xfrm>
            <a:off x="6129290" y="4639491"/>
            <a:ext cx="304800" cy="304800"/>
          </a:xfrm>
          <a:prstGeom prst="rect">
            <a:avLst/>
          </a:prstGeom>
        </p:spPr>
      </p:pic>
      <p:pic>
        <p:nvPicPr>
          <p:cNvPr id="30057659" name="Рисунок 1450"/>
          <p:cNvPicPr>
            <a:picLocks noChangeAspect="1"/>
          </p:cNvPicPr>
          <p:nvPr/>
        </p:nvPicPr>
        <p:blipFill rotWithShape="1">
          <a:blip r:embed="rId218"/>
          <a:stretch/>
        </p:blipFill>
        <p:spPr bwMode="auto">
          <a:xfrm>
            <a:off x="5731394" y="4639491"/>
            <a:ext cx="304800" cy="304800"/>
          </a:xfrm>
          <a:prstGeom prst="rect">
            <a:avLst/>
          </a:prstGeom>
        </p:spPr>
      </p:pic>
      <p:pic>
        <p:nvPicPr>
          <p:cNvPr id="424330066" name="Рисунок 1452"/>
          <p:cNvPicPr>
            <a:picLocks noChangeAspect="1"/>
          </p:cNvPicPr>
          <p:nvPr/>
        </p:nvPicPr>
        <p:blipFill rotWithShape="1">
          <a:blip r:embed="rId219"/>
          <a:stretch/>
        </p:blipFill>
        <p:spPr bwMode="auto">
          <a:xfrm>
            <a:off x="5333498" y="4639491"/>
            <a:ext cx="304800" cy="304800"/>
          </a:xfrm>
          <a:prstGeom prst="rect">
            <a:avLst/>
          </a:prstGeom>
        </p:spPr>
      </p:pic>
      <p:pic>
        <p:nvPicPr>
          <p:cNvPr id="1092975312" name="Рисунок 1454"/>
          <p:cNvPicPr>
            <a:picLocks noChangeAspect="1"/>
          </p:cNvPicPr>
          <p:nvPr/>
        </p:nvPicPr>
        <p:blipFill rotWithShape="1">
          <a:blip r:embed="rId220"/>
          <a:stretch/>
        </p:blipFill>
        <p:spPr bwMode="auto">
          <a:xfrm>
            <a:off x="4935601" y="4639491"/>
            <a:ext cx="304800" cy="304800"/>
          </a:xfrm>
          <a:prstGeom prst="rect">
            <a:avLst/>
          </a:prstGeom>
        </p:spPr>
      </p:pic>
      <p:pic>
        <p:nvPicPr>
          <p:cNvPr id="240099177" name="Рисунок 1456"/>
          <p:cNvPicPr>
            <a:picLocks noChangeAspect="1"/>
          </p:cNvPicPr>
          <p:nvPr/>
        </p:nvPicPr>
        <p:blipFill rotWithShape="1">
          <a:blip r:embed="rId221"/>
          <a:stretch/>
        </p:blipFill>
        <p:spPr bwMode="auto">
          <a:xfrm>
            <a:off x="4537706" y="4639491"/>
            <a:ext cx="304800" cy="304800"/>
          </a:xfrm>
          <a:prstGeom prst="rect">
            <a:avLst/>
          </a:prstGeom>
        </p:spPr>
      </p:pic>
      <p:pic>
        <p:nvPicPr>
          <p:cNvPr id="1874133353" name="Рисунок 1458"/>
          <p:cNvPicPr>
            <a:picLocks noChangeAspect="1"/>
          </p:cNvPicPr>
          <p:nvPr/>
        </p:nvPicPr>
        <p:blipFill rotWithShape="1">
          <a:blip r:embed="rId222"/>
          <a:stretch/>
        </p:blipFill>
        <p:spPr bwMode="auto">
          <a:xfrm>
            <a:off x="4139810" y="4639491"/>
            <a:ext cx="304800" cy="304800"/>
          </a:xfrm>
          <a:prstGeom prst="rect">
            <a:avLst/>
          </a:prstGeom>
        </p:spPr>
      </p:pic>
      <p:pic>
        <p:nvPicPr>
          <p:cNvPr id="511843520" name="Рисунок 1460"/>
          <p:cNvPicPr>
            <a:picLocks noChangeAspect="1"/>
          </p:cNvPicPr>
          <p:nvPr/>
        </p:nvPicPr>
        <p:blipFill rotWithShape="1">
          <a:blip r:embed="rId223"/>
          <a:stretch/>
        </p:blipFill>
        <p:spPr bwMode="auto">
          <a:xfrm>
            <a:off x="3741914" y="4639491"/>
            <a:ext cx="304800" cy="304800"/>
          </a:xfrm>
          <a:prstGeom prst="rect">
            <a:avLst/>
          </a:prstGeom>
        </p:spPr>
      </p:pic>
      <p:pic>
        <p:nvPicPr>
          <p:cNvPr id="939630124" name="Рисунок 1462"/>
          <p:cNvPicPr>
            <a:picLocks noChangeAspect="1"/>
          </p:cNvPicPr>
          <p:nvPr/>
        </p:nvPicPr>
        <p:blipFill rotWithShape="1">
          <a:blip r:embed="rId224"/>
          <a:stretch/>
        </p:blipFill>
        <p:spPr bwMode="auto">
          <a:xfrm>
            <a:off x="3344018" y="4639491"/>
            <a:ext cx="304800" cy="304800"/>
          </a:xfrm>
          <a:prstGeom prst="rect">
            <a:avLst/>
          </a:prstGeom>
        </p:spPr>
      </p:pic>
      <p:pic>
        <p:nvPicPr>
          <p:cNvPr id="82390219" name="Рисунок 1464"/>
          <p:cNvPicPr>
            <a:picLocks noChangeAspect="1"/>
          </p:cNvPicPr>
          <p:nvPr/>
        </p:nvPicPr>
        <p:blipFill rotWithShape="1">
          <a:blip r:embed="rId225"/>
          <a:stretch/>
        </p:blipFill>
        <p:spPr bwMode="auto">
          <a:xfrm>
            <a:off x="2946122" y="4639491"/>
            <a:ext cx="304800" cy="304800"/>
          </a:xfrm>
          <a:prstGeom prst="rect">
            <a:avLst/>
          </a:prstGeom>
        </p:spPr>
      </p:pic>
      <p:sp>
        <p:nvSpPr>
          <p:cNvPr id="1983400579" name="Заголовок 710"/>
          <p:cNvSpPr txBox="1"/>
          <p:nvPr/>
        </p:nvSpPr>
        <p:spPr bwMode="auto">
          <a:xfrm>
            <a:off x="523645" y="395288"/>
            <a:ext cx="6054725" cy="37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/>
              <a:t>ИКОНКИ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8764086" name="Номер слайда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37</a:t>
            </a:fld>
            <a:endParaRPr lang="ru-RU"/>
          </a:p>
        </p:txBody>
      </p:sp>
      <p:grpSp>
        <p:nvGrpSpPr>
          <p:cNvPr id="1601578144" name="Google Shape;4297;p64"/>
          <p:cNvGrpSpPr/>
          <p:nvPr/>
        </p:nvGrpSpPr>
        <p:grpSpPr bwMode="auto">
          <a:xfrm>
            <a:off x="1487488" y="1652232"/>
            <a:ext cx="597779" cy="513893"/>
            <a:chOff x="6000718" y="3070557"/>
            <a:chExt cx="587865" cy="517731"/>
          </a:xfrm>
        </p:grpSpPr>
        <p:sp>
          <p:nvSpPr>
            <p:cNvPr id="23" name="Google Shape;4298;p64"/>
            <p:cNvSpPr/>
            <p:nvPr/>
          </p:nvSpPr>
          <p:spPr bwMode="auto">
            <a:xfrm>
              <a:off x="6161116" y="3104229"/>
              <a:ext cx="410235" cy="449911"/>
            </a:xfrm>
            <a:custGeom>
              <a:avLst/>
              <a:gdLst/>
              <a:ahLst/>
              <a:cxnLst/>
              <a:rect l="l" t="t" r="r" b="b"/>
              <a:pathLst>
                <a:path w="71098" h="78008" fill="norm" stroke="1" extrusionOk="0">
                  <a:moveTo>
                    <a:pt x="36108" y="3531"/>
                  </a:moveTo>
                  <a:lnTo>
                    <a:pt x="36835" y="4631"/>
                  </a:lnTo>
                  <a:cubicBezTo>
                    <a:pt x="36551" y="4826"/>
                    <a:pt x="36268" y="5039"/>
                    <a:pt x="35948" y="5217"/>
                  </a:cubicBezTo>
                  <a:cubicBezTo>
                    <a:pt x="35043" y="5749"/>
                    <a:pt x="34635" y="6459"/>
                    <a:pt x="35132" y="7488"/>
                  </a:cubicBezTo>
                  <a:cubicBezTo>
                    <a:pt x="35486" y="8208"/>
                    <a:pt x="35984" y="8561"/>
                    <a:pt x="36635" y="8561"/>
                  </a:cubicBezTo>
                  <a:cubicBezTo>
                    <a:pt x="36866" y="8561"/>
                    <a:pt x="37116" y="8517"/>
                    <a:pt x="37385" y="8428"/>
                  </a:cubicBezTo>
                  <a:cubicBezTo>
                    <a:pt x="37776" y="8304"/>
                    <a:pt x="38184" y="8198"/>
                    <a:pt x="38752" y="8056"/>
                  </a:cubicBezTo>
                  <a:lnTo>
                    <a:pt x="38752" y="8056"/>
                  </a:lnTo>
                  <a:cubicBezTo>
                    <a:pt x="38412" y="9075"/>
                    <a:pt x="37909" y="9331"/>
                    <a:pt x="37373" y="9331"/>
                  </a:cubicBezTo>
                  <a:cubicBezTo>
                    <a:pt x="36833" y="9331"/>
                    <a:pt x="36258" y="9072"/>
                    <a:pt x="35779" y="9072"/>
                  </a:cubicBezTo>
                  <a:cubicBezTo>
                    <a:pt x="35690" y="9072"/>
                    <a:pt x="35604" y="9081"/>
                    <a:pt x="35522" y="9102"/>
                  </a:cubicBezTo>
                  <a:lnTo>
                    <a:pt x="33162" y="11977"/>
                  </a:lnTo>
                  <a:lnTo>
                    <a:pt x="28585" y="11037"/>
                  </a:lnTo>
                  <a:lnTo>
                    <a:pt x="31832" y="10238"/>
                  </a:lnTo>
                  <a:cubicBezTo>
                    <a:pt x="32825" y="8162"/>
                    <a:pt x="33127" y="7062"/>
                    <a:pt x="32914" y="6228"/>
                  </a:cubicBezTo>
                  <a:lnTo>
                    <a:pt x="36108" y="3531"/>
                  </a:lnTo>
                  <a:close/>
                  <a:moveTo>
                    <a:pt x="38947" y="36232"/>
                  </a:moveTo>
                  <a:lnTo>
                    <a:pt x="38947" y="36232"/>
                  </a:lnTo>
                  <a:cubicBezTo>
                    <a:pt x="40402" y="36374"/>
                    <a:pt x="40561" y="37705"/>
                    <a:pt x="41253" y="38486"/>
                  </a:cubicBezTo>
                  <a:cubicBezTo>
                    <a:pt x="40278" y="40029"/>
                    <a:pt x="42194" y="41076"/>
                    <a:pt x="41963" y="42673"/>
                  </a:cubicBezTo>
                  <a:cubicBezTo>
                    <a:pt x="41786" y="43862"/>
                    <a:pt x="42833" y="45264"/>
                    <a:pt x="43241" y="46648"/>
                  </a:cubicBezTo>
                  <a:cubicBezTo>
                    <a:pt x="43560" y="47641"/>
                    <a:pt x="43507" y="48741"/>
                    <a:pt x="43046" y="49699"/>
                  </a:cubicBezTo>
                  <a:lnTo>
                    <a:pt x="40473" y="45760"/>
                  </a:lnTo>
                  <a:cubicBezTo>
                    <a:pt x="41449" y="42726"/>
                    <a:pt x="39160" y="39728"/>
                    <a:pt x="38947" y="36232"/>
                  </a:cubicBezTo>
                  <a:close/>
                  <a:moveTo>
                    <a:pt x="36430" y="1"/>
                  </a:moveTo>
                  <a:cubicBezTo>
                    <a:pt x="35873" y="1"/>
                    <a:pt x="35316" y="87"/>
                    <a:pt x="34759" y="284"/>
                  </a:cubicBezTo>
                  <a:cubicBezTo>
                    <a:pt x="33659" y="657"/>
                    <a:pt x="32346" y="870"/>
                    <a:pt x="31885" y="2005"/>
                  </a:cubicBezTo>
                  <a:cubicBezTo>
                    <a:pt x="31264" y="3567"/>
                    <a:pt x="29809" y="3549"/>
                    <a:pt x="28656" y="3992"/>
                  </a:cubicBezTo>
                  <a:cubicBezTo>
                    <a:pt x="26331" y="4826"/>
                    <a:pt x="26012" y="5465"/>
                    <a:pt x="27006" y="7683"/>
                  </a:cubicBezTo>
                  <a:lnTo>
                    <a:pt x="29791" y="7736"/>
                  </a:lnTo>
                  <a:lnTo>
                    <a:pt x="29046" y="10327"/>
                  </a:lnTo>
                  <a:lnTo>
                    <a:pt x="28425" y="7736"/>
                  </a:lnTo>
                  <a:lnTo>
                    <a:pt x="26633" y="11143"/>
                  </a:lnTo>
                  <a:cubicBezTo>
                    <a:pt x="25746" y="11374"/>
                    <a:pt x="24734" y="11391"/>
                    <a:pt x="24113" y="11870"/>
                  </a:cubicBezTo>
                  <a:cubicBezTo>
                    <a:pt x="22960" y="12775"/>
                    <a:pt x="21328" y="12509"/>
                    <a:pt x="20352" y="13680"/>
                  </a:cubicBezTo>
                  <a:lnTo>
                    <a:pt x="19695" y="12900"/>
                  </a:lnTo>
                  <a:lnTo>
                    <a:pt x="18808" y="14106"/>
                  </a:lnTo>
                  <a:cubicBezTo>
                    <a:pt x="18523" y="13971"/>
                    <a:pt x="18518" y="13452"/>
                    <a:pt x="18160" y="13452"/>
                  </a:cubicBezTo>
                  <a:cubicBezTo>
                    <a:pt x="18049" y="13452"/>
                    <a:pt x="17905" y="13501"/>
                    <a:pt x="17708" y="13627"/>
                  </a:cubicBezTo>
                  <a:lnTo>
                    <a:pt x="18560" y="17193"/>
                  </a:lnTo>
                  <a:cubicBezTo>
                    <a:pt x="17972" y="17718"/>
                    <a:pt x="17385" y="18062"/>
                    <a:pt x="16823" y="18062"/>
                  </a:cubicBezTo>
                  <a:cubicBezTo>
                    <a:pt x="16435" y="18062"/>
                    <a:pt x="16059" y="17897"/>
                    <a:pt x="15703" y="17513"/>
                  </a:cubicBezTo>
                  <a:cubicBezTo>
                    <a:pt x="14869" y="16626"/>
                    <a:pt x="13929" y="16750"/>
                    <a:pt x="13112" y="16643"/>
                  </a:cubicBezTo>
                  <a:lnTo>
                    <a:pt x="11196" y="21381"/>
                  </a:lnTo>
                  <a:cubicBezTo>
                    <a:pt x="11922" y="22616"/>
                    <a:pt x="12753" y="22986"/>
                    <a:pt x="13632" y="22986"/>
                  </a:cubicBezTo>
                  <a:cubicBezTo>
                    <a:pt x="14835" y="22986"/>
                    <a:pt x="16130" y="22292"/>
                    <a:pt x="17371" y="22179"/>
                  </a:cubicBezTo>
                  <a:lnTo>
                    <a:pt x="17868" y="20618"/>
                  </a:lnTo>
                  <a:cubicBezTo>
                    <a:pt x="19961" y="20600"/>
                    <a:pt x="19961" y="20600"/>
                    <a:pt x="21594" y="18879"/>
                  </a:cubicBezTo>
                  <a:lnTo>
                    <a:pt x="22587" y="19784"/>
                  </a:lnTo>
                  <a:lnTo>
                    <a:pt x="24646" y="19181"/>
                  </a:lnTo>
                  <a:lnTo>
                    <a:pt x="28762" y="24788"/>
                  </a:lnTo>
                  <a:lnTo>
                    <a:pt x="24930" y="23971"/>
                  </a:lnTo>
                  <a:lnTo>
                    <a:pt x="24930" y="23971"/>
                  </a:lnTo>
                  <a:lnTo>
                    <a:pt x="26544" y="25746"/>
                  </a:lnTo>
                  <a:cubicBezTo>
                    <a:pt x="28177" y="25604"/>
                    <a:pt x="29507" y="24930"/>
                    <a:pt x="30182" y="23209"/>
                  </a:cubicBezTo>
                  <a:cubicBezTo>
                    <a:pt x="29738" y="22747"/>
                    <a:pt x="29365" y="22321"/>
                    <a:pt x="28957" y="21949"/>
                  </a:cubicBezTo>
                  <a:cubicBezTo>
                    <a:pt x="28017" y="21150"/>
                    <a:pt x="27165" y="20352"/>
                    <a:pt x="27502" y="18400"/>
                  </a:cubicBezTo>
                  <a:lnTo>
                    <a:pt x="27502" y="18400"/>
                  </a:lnTo>
                  <a:cubicBezTo>
                    <a:pt x="28336" y="19678"/>
                    <a:pt x="28709" y="20902"/>
                    <a:pt x="29472" y="21239"/>
                  </a:cubicBezTo>
                  <a:cubicBezTo>
                    <a:pt x="30678" y="21771"/>
                    <a:pt x="30785" y="22641"/>
                    <a:pt x="30927" y="23617"/>
                  </a:cubicBezTo>
                  <a:cubicBezTo>
                    <a:pt x="31016" y="24255"/>
                    <a:pt x="30874" y="24965"/>
                    <a:pt x="31087" y="25551"/>
                  </a:cubicBezTo>
                  <a:cubicBezTo>
                    <a:pt x="31282" y="26083"/>
                    <a:pt x="31832" y="26473"/>
                    <a:pt x="32187" y="26952"/>
                  </a:cubicBezTo>
                  <a:cubicBezTo>
                    <a:pt x="32275" y="27077"/>
                    <a:pt x="32329" y="27236"/>
                    <a:pt x="32329" y="27396"/>
                  </a:cubicBezTo>
                  <a:lnTo>
                    <a:pt x="34369" y="26225"/>
                  </a:lnTo>
                  <a:cubicBezTo>
                    <a:pt x="33860" y="25322"/>
                    <a:pt x="33670" y="24632"/>
                    <a:pt x="34867" y="24632"/>
                  </a:cubicBezTo>
                  <a:cubicBezTo>
                    <a:pt x="34964" y="24632"/>
                    <a:pt x="35070" y="24636"/>
                    <a:pt x="35185" y="24646"/>
                  </a:cubicBezTo>
                  <a:cubicBezTo>
                    <a:pt x="35416" y="25462"/>
                    <a:pt x="35718" y="26189"/>
                    <a:pt x="35753" y="26917"/>
                  </a:cubicBezTo>
                  <a:cubicBezTo>
                    <a:pt x="35859" y="28390"/>
                    <a:pt x="37013" y="29011"/>
                    <a:pt x="38024" y="29224"/>
                  </a:cubicBezTo>
                  <a:cubicBezTo>
                    <a:pt x="38126" y="29247"/>
                    <a:pt x="38227" y="29254"/>
                    <a:pt x="38330" y="29254"/>
                  </a:cubicBezTo>
                  <a:cubicBezTo>
                    <a:pt x="38476" y="29254"/>
                    <a:pt x="38623" y="29240"/>
                    <a:pt x="38773" y="29240"/>
                  </a:cubicBezTo>
                  <a:cubicBezTo>
                    <a:pt x="39073" y="29240"/>
                    <a:pt x="39384" y="29296"/>
                    <a:pt x="39710" y="29632"/>
                  </a:cubicBezTo>
                  <a:cubicBezTo>
                    <a:pt x="39812" y="29734"/>
                    <a:pt x="39986" y="29769"/>
                    <a:pt x="40202" y="29769"/>
                  </a:cubicBezTo>
                  <a:cubicBezTo>
                    <a:pt x="40620" y="29769"/>
                    <a:pt x="41193" y="29637"/>
                    <a:pt x="41697" y="29614"/>
                  </a:cubicBezTo>
                  <a:lnTo>
                    <a:pt x="41697" y="29614"/>
                  </a:lnTo>
                  <a:cubicBezTo>
                    <a:pt x="41182" y="31175"/>
                    <a:pt x="41608" y="32825"/>
                    <a:pt x="39657" y="33517"/>
                  </a:cubicBezTo>
                  <a:cubicBezTo>
                    <a:pt x="37368" y="32683"/>
                    <a:pt x="34369" y="33198"/>
                    <a:pt x="32488" y="30608"/>
                  </a:cubicBezTo>
                  <a:cubicBezTo>
                    <a:pt x="32240" y="30253"/>
                    <a:pt x="31388" y="30306"/>
                    <a:pt x="30820" y="30217"/>
                  </a:cubicBezTo>
                  <a:cubicBezTo>
                    <a:pt x="30607" y="30217"/>
                    <a:pt x="30395" y="30270"/>
                    <a:pt x="30182" y="30324"/>
                  </a:cubicBezTo>
                  <a:lnTo>
                    <a:pt x="29507" y="32151"/>
                  </a:lnTo>
                  <a:cubicBezTo>
                    <a:pt x="27875" y="31246"/>
                    <a:pt x="26686" y="29969"/>
                    <a:pt x="25373" y="29259"/>
                  </a:cubicBezTo>
                  <a:cubicBezTo>
                    <a:pt x="23918" y="28496"/>
                    <a:pt x="23794" y="27431"/>
                    <a:pt x="23794" y="26456"/>
                  </a:cubicBezTo>
                  <a:cubicBezTo>
                    <a:pt x="23808" y="24745"/>
                    <a:pt x="23906" y="24354"/>
                    <a:pt x="23055" y="24354"/>
                  </a:cubicBezTo>
                  <a:cubicBezTo>
                    <a:pt x="22802" y="24354"/>
                    <a:pt x="22466" y="24388"/>
                    <a:pt x="22020" y="24433"/>
                  </a:cubicBezTo>
                  <a:cubicBezTo>
                    <a:pt x="21712" y="24458"/>
                    <a:pt x="21377" y="24558"/>
                    <a:pt x="21074" y="24558"/>
                  </a:cubicBezTo>
                  <a:cubicBezTo>
                    <a:pt x="20958" y="24558"/>
                    <a:pt x="20846" y="24543"/>
                    <a:pt x="20742" y="24504"/>
                  </a:cubicBezTo>
                  <a:cubicBezTo>
                    <a:pt x="20157" y="24291"/>
                    <a:pt x="19678" y="23670"/>
                    <a:pt x="19092" y="23546"/>
                  </a:cubicBezTo>
                  <a:cubicBezTo>
                    <a:pt x="19019" y="23530"/>
                    <a:pt x="18944" y="23524"/>
                    <a:pt x="18868" y="23524"/>
                  </a:cubicBezTo>
                  <a:cubicBezTo>
                    <a:pt x="18388" y="23524"/>
                    <a:pt x="17849" y="23788"/>
                    <a:pt x="17363" y="23788"/>
                  </a:cubicBezTo>
                  <a:cubicBezTo>
                    <a:pt x="17305" y="23788"/>
                    <a:pt x="17249" y="23784"/>
                    <a:pt x="17193" y="23776"/>
                  </a:cubicBezTo>
                  <a:cubicBezTo>
                    <a:pt x="17025" y="23751"/>
                    <a:pt x="16855" y="23741"/>
                    <a:pt x="16686" y="23741"/>
                  </a:cubicBezTo>
                  <a:cubicBezTo>
                    <a:pt x="15885" y="23741"/>
                    <a:pt x="15077" y="23971"/>
                    <a:pt x="14280" y="23971"/>
                  </a:cubicBezTo>
                  <a:cubicBezTo>
                    <a:pt x="13809" y="23971"/>
                    <a:pt x="13342" y="23890"/>
                    <a:pt x="12882" y="23634"/>
                  </a:cubicBezTo>
                  <a:cubicBezTo>
                    <a:pt x="12688" y="23891"/>
                    <a:pt x="12389" y="23939"/>
                    <a:pt x="12067" y="23939"/>
                  </a:cubicBezTo>
                  <a:cubicBezTo>
                    <a:pt x="11878" y="23939"/>
                    <a:pt x="11682" y="23923"/>
                    <a:pt x="11494" y="23923"/>
                  </a:cubicBezTo>
                  <a:cubicBezTo>
                    <a:pt x="11005" y="23923"/>
                    <a:pt x="10573" y="24032"/>
                    <a:pt x="10486" y="24823"/>
                  </a:cubicBezTo>
                  <a:cubicBezTo>
                    <a:pt x="8943" y="25125"/>
                    <a:pt x="8925" y="26935"/>
                    <a:pt x="7594" y="27644"/>
                  </a:cubicBezTo>
                  <a:cubicBezTo>
                    <a:pt x="6636" y="28159"/>
                    <a:pt x="5270" y="28461"/>
                    <a:pt x="4720" y="29365"/>
                  </a:cubicBezTo>
                  <a:cubicBezTo>
                    <a:pt x="3992" y="30554"/>
                    <a:pt x="2733" y="30874"/>
                    <a:pt x="1899" y="31779"/>
                  </a:cubicBezTo>
                  <a:cubicBezTo>
                    <a:pt x="1420" y="32311"/>
                    <a:pt x="1100" y="33021"/>
                    <a:pt x="692" y="33695"/>
                  </a:cubicBezTo>
                  <a:lnTo>
                    <a:pt x="2058" y="34529"/>
                  </a:lnTo>
                  <a:lnTo>
                    <a:pt x="0" y="40331"/>
                  </a:lnTo>
                  <a:cubicBezTo>
                    <a:pt x="568" y="41839"/>
                    <a:pt x="1828" y="42460"/>
                    <a:pt x="1579" y="43844"/>
                  </a:cubicBezTo>
                  <a:cubicBezTo>
                    <a:pt x="1526" y="44093"/>
                    <a:pt x="4542" y="47659"/>
                    <a:pt x="4720" y="47677"/>
                  </a:cubicBezTo>
                  <a:cubicBezTo>
                    <a:pt x="6407" y="47823"/>
                    <a:pt x="7973" y="48589"/>
                    <a:pt x="9698" y="48589"/>
                  </a:cubicBezTo>
                  <a:cubicBezTo>
                    <a:pt x="10059" y="48589"/>
                    <a:pt x="10428" y="48555"/>
                    <a:pt x="10806" y="48475"/>
                  </a:cubicBezTo>
                  <a:cubicBezTo>
                    <a:pt x="10987" y="48438"/>
                    <a:pt x="11194" y="48420"/>
                    <a:pt x="11413" y="48420"/>
                  </a:cubicBezTo>
                  <a:cubicBezTo>
                    <a:pt x="12352" y="48420"/>
                    <a:pt x="13516" y="48748"/>
                    <a:pt x="13875" y="49309"/>
                  </a:cubicBezTo>
                  <a:cubicBezTo>
                    <a:pt x="14692" y="50587"/>
                    <a:pt x="15916" y="50622"/>
                    <a:pt x="17140" y="51048"/>
                  </a:cubicBezTo>
                  <a:lnTo>
                    <a:pt x="16076" y="56140"/>
                  </a:lnTo>
                  <a:cubicBezTo>
                    <a:pt x="17477" y="57542"/>
                    <a:pt x="16874" y="59405"/>
                    <a:pt x="17513" y="60896"/>
                  </a:cubicBezTo>
                  <a:cubicBezTo>
                    <a:pt x="17939" y="61907"/>
                    <a:pt x="17566" y="62439"/>
                    <a:pt x="17105" y="63291"/>
                  </a:cubicBezTo>
                  <a:cubicBezTo>
                    <a:pt x="16484" y="64409"/>
                    <a:pt x="14922" y="65544"/>
                    <a:pt x="15526" y="66751"/>
                  </a:cubicBezTo>
                  <a:cubicBezTo>
                    <a:pt x="16359" y="68454"/>
                    <a:pt x="16218" y="70264"/>
                    <a:pt x="16218" y="71879"/>
                  </a:cubicBezTo>
                  <a:cubicBezTo>
                    <a:pt x="16218" y="73795"/>
                    <a:pt x="17726" y="75427"/>
                    <a:pt x="16697" y="77361"/>
                  </a:cubicBezTo>
                  <a:cubicBezTo>
                    <a:pt x="17566" y="77539"/>
                    <a:pt x="18134" y="77610"/>
                    <a:pt x="18684" y="77787"/>
                  </a:cubicBezTo>
                  <a:cubicBezTo>
                    <a:pt x="19160" y="77941"/>
                    <a:pt x="19615" y="78007"/>
                    <a:pt x="20054" y="78007"/>
                  </a:cubicBezTo>
                  <a:cubicBezTo>
                    <a:pt x="21942" y="78007"/>
                    <a:pt x="23543" y="76798"/>
                    <a:pt x="25284" y="76208"/>
                  </a:cubicBezTo>
                  <a:cubicBezTo>
                    <a:pt x="25497" y="74416"/>
                    <a:pt x="27183" y="74310"/>
                    <a:pt x="28336" y="73671"/>
                  </a:cubicBezTo>
                  <a:cubicBezTo>
                    <a:pt x="29472" y="73032"/>
                    <a:pt x="29064" y="71826"/>
                    <a:pt x="29436" y="71240"/>
                  </a:cubicBezTo>
                  <a:cubicBezTo>
                    <a:pt x="30359" y="70814"/>
                    <a:pt x="31051" y="70495"/>
                    <a:pt x="31761" y="70175"/>
                  </a:cubicBezTo>
                  <a:cubicBezTo>
                    <a:pt x="32701" y="69750"/>
                    <a:pt x="34032" y="69998"/>
                    <a:pt x="34351" y="68472"/>
                  </a:cubicBezTo>
                  <a:cubicBezTo>
                    <a:pt x="34564" y="67407"/>
                    <a:pt x="35593" y="66680"/>
                    <a:pt x="35682" y="65456"/>
                  </a:cubicBezTo>
                  <a:cubicBezTo>
                    <a:pt x="35789" y="64196"/>
                    <a:pt x="36179" y="62972"/>
                    <a:pt x="36427" y="61783"/>
                  </a:cubicBezTo>
                  <a:cubicBezTo>
                    <a:pt x="38255" y="60576"/>
                    <a:pt x="39869" y="58979"/>
                    <a:pt x="41786" y="58376"/>
                  </a:cubicBezTo>
                  <a:cubicBezTo>
                    <a:pt x="44997" y="57365"/>
                    <a:pt x="46843" y="55306"/>
                    <a:pt x="48156" y="52432"/>
                  </a:cubicBezTo>
                  <a:cubicBezTo>
                    <a:pt x="47847" y="52304"/>
                    <a:pt x="47534" y="52259"/>
                    <a:pt x="47221" y="52259"/>
                  </a:cubicBezTo>
                  <a:cubicBezTo>
                    <a:pt x="46487" y="52259"/>
                    <a:pt x="45750" y="52505"/>
                    <a:pt x="45050" y="52505"/>
                  </a:cubicBezTo>
                  <a:cubicBezTo>
                    <a:pt x="44519" y="52505"/>
                    <a:pt x="44011" y="52363"/>
                    <a:pt x="43542" y="51864"/>
                  </a:cubicBezTo>
                  <a:cubicBezTo>
                    <a:pt x="44838" y="50108"/>
                    <a:pt x="44909" y="50037"/>
                    <a:pt x="46293" y="49859"/>
                  </a:cubicBezTo>
                  <a:cubicBezTo>
                    <a:pt x="49646" y="49451"/>
                    <a:pt x="52822" y="48599"/>
                    <a:pt x="55395" y="46222"/>
                  </a:cubicBezTo>
                  <a:cubicBezTo>
                    <a:pt x="55484" y="45760"/>
                    <a:pt x="55697" y="45281"/>
                    <a:pt x="55643" y="44838"/>
                  </a:cubicBezTo>
                  <a:cubicBezTo>
                    <a:pt x="55519" y="44022"/>
                    <a:pt x="55359" y="43205"/>
                    <a:pt x="55164" y="42389"/>
                  </a:cubicBezTo>
                  <a:lnTo>
                    <a:pt x="54224" y="42886"/>
                  </a:lnTo>
                  <a:lnTo>
                    <a:pt x="53887" y="41254"/>
                  </a:lnTo>
                  <a:lnTo>
                    <a:pt x="53017" y="42655"/>
                  </a:lnTo>
                  <a:cubicBezTo>
                    <a:pt x="51775" y="40810"/>
                    <a:pt x="49327" y="39763"/>
                    <a:pt x="49735" y="36906"/>
                  </a:cubicBezTo>
                  <a:lnTo>
                    <a:pt x="49735" y="36906"/>
                  </a:lnTo>
                  <a:cubicBezTo>
                    <a:pt x="51738" y="37643"/>
                    <a:pt x="51709" y="40841"/>
                    <a:pt x="54224" y="40841"/>
                  </a:cubicBezTo>
                  <a:cubicBezTo>
                    <a:pt x="54315" y="40841"/>
                    <a:pt x="54410" y="40836"/>
                    <a:pt x="54508" y="40828"/>
                  </a:cubicBezTo>
                  <a:cubicBezTo>
                    <a:pt x="55927" y="42620"/>
                    <a:pt x="57968" y="43134"/>
                    <a:pt x="59831" y="43365"/>
                  </a:cubicBezTo>
                  <a:lnTo>
                    <a:pt x="61091" y="47286"/>
                  </a:lnTo>
                  <a:lnTo>
                    <a:pt x="62244" y="46683"/>
                  </a:lnTo>
                  <a:lnTo>
                    <a:pt x="61215" y="57010"/>
                  </a:lnTo>
                  <a:cubicBezTo>
                    <a:pt x="61641" y="57382"/>
                    <a:pt x="62102" y="57613"/>
                    <a:pt x="62208" y="57950"/>
                  </a:cubicBezTo>
                  <a:cubicBezTo>
                    <a:pt x="62350" y="58411"/>
                    <a:pt x="62226" y="58944"/>
                    <a:pt x="62226" y="59547"/>
                  </a:cubicBezTo>
                  <a:cubicBezTo>
                    <a:pt x="64054" y="58323"/>
                    <a:pt x="61783" y="56531"/>
                    <a:pt x="63397" y="55164"/>
                  </a:cubicBezTo>
                  <a:cubicBezTo>
                    <a:pt x="64338" y="54348"/>
                    <a:pt x="63894" y="52503"/>
                    <a:pt x="65420" y="51421"/>
                  </a:cubicBezTo>
                  <a:cubicBezTo>
                    <a:pt x="66236" y="50835"/>
                    <a:pt x="66627" y="49575"/>
                    <a:pt x="67407" y="48670"/>
                  </a:cubicBezTo>
                  <a:cubicBezTo>
                    <a:pt x="71098" y="31370"/>
                    <a:pt x="63805" y="13556"/>
                    <a:pt x="49451" y="3265"/>
                  </a:cubicBezTo>
                  <a:lnTo>
                    <a:pt x="47836" y="4223"/>
                  </a:lnTo>
                  <a:lnTo>
                    <a:pt x="47286" y="3425"/>
                  </a:lnTo>
                  <a:lnTo>
                    <a:pt x="45068" y="5465"/>
                  </a:lnTo>
                  <a:lnTo>
                    <a:pt x="44802" y="2963"/>
                  </a:lnTo>
                  <a:cubicBezTo>
                    <a:pt x="44483" y="4383"/>
                    <a:pt x="44412" y="5554"/>
                    <a:pt x="43383" y="6193"/>
                  </a:cubicBezTo>
                  <a:lnTo>
                    <a:pt x="41094" y="4844"/>
                  </a:lnTo>
                  <a:lnTo>
                    <a:pt x="41253" y="4702"/>
                  </a:lnTo>
                  <a:lnTo>
                    <a:pt x="43436" y="4525"/>
                  </a:lnTo>
                  <a:cubicBezTo>
                    <a:pt x="43312" y="3975"/>
                    <a:pt x="43329" y="3673"/>
                    <a:pt x="43205" y="3567"/>
                  </a:cubicBezTo>
                  <a:cubicBezTo>
                    <a:pt x="41857" y="2502"/>
                    <a:pt x="40153" y="1934"/>
                    <a:pt x="38929" y="657"/>
                  </a:cubicBezTo>
                  <a:cubicBezTo>
                    <a:pt x="38787" y="497"/>
                    <a:pt x="38592" y="390"/>
                    <a:pt x="38379" y="319"/>
                  </a:cubicBezTo>
                  <a:cubicBezTo>
                    <a:pt x="37729" y="119"/>
                    <a:pt x="37080" y="1"/>
                    <a:pt x="3643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4" name="Google Shape;4299;p64"/>
            <p:cNvSpPr/>
            <p:nvPr/>
          </p:nvSpPr>
          <p:spPr bwMode="auto">
            <a:xfrm>
              <a:off x="6032245" y="3317811"/>
              <a:ext cx="62149" cy="151155"/>
            </a:xfrm>
            <a:custGeom>
              <a:avLst/>
              <a:gdLst/>
              <a:ahLst/>
              <a:cxnLst/>
              <a:rect l="l" t="t" r="r" b="b"/>
              <a:pathLst>
                <a:path w="10771" h="26208" fill="norm" stroke="1" extrusionOk="0">
                  <a:moveTo>
                    <a:pt x="266" y="1"/>
                  </a:moveTo>
                  <a:lnTo>
                    <a:pt x="266" y="1"/>
                  </a:lnTo>
                  <a:cubicBezTo>
                    <a:pt x="0" y="9316"/>
                    <a:pt x="2679" y="18489"/>
                    <a:pt x="7914" y="26208"/>
                  </a:cubicBezTo>
                  <a:lnTo>
                    <a:pt x="9014" y="25995"/>
                  </a:lnTo>
                  <a:cubicBezTo>
                    <a:pt x="9954" y="24078"/>
                    <a:pt x="9617" y="22073"/>
                    <a:pt x="9475" y="20068"/>
                  </a:cubicBezTo>
                  <a:cubicBezTo>
                    <a:pt x="9422" y="19412"/>
                    <a:pt x="9120" y="18347"/>
                    <a:pt x="9386" y="18188"/>
                  </a:cubicBezTo>
                  <a:cubicBezTo>
                    <a:pt x="10753" y="17336"/>
                    <a:pt x="10274" y="15881"/>
                    <a:pt x="10770" y="14834"/>
                  </a:cubicBezTo>
                  <a:cubicBezTo>
                    <a:pt x="9777" y="13415"/>
                    <a:pt x="8890" y="12137"/>
                    <a:pt x="7328" y="11161"/>
                  </a:cubicBezTo>
                  <a:cubicBezTo>
                    <a:pt x="5270" y="9901"/>
                    <a:pt x="3194" y="8216"/>
                    <a:pt x="3247" y="5235"/>
                  </a:cubicBezTo>
                  <a:cubicBezTo>
                    <a:pt x="3265" y="4649"/>
                    <a:pt x="2999" y="3709"/>
                    <a:pt x="2591" y="3514"/>
                  </a:cubicBezTo>
                  <a:cubicBezTo>
                    <a:pt x="1295" y="2893"/>
                    <a:pt x="479" y="1562"/>
                    <a:pt x="408" y="604"/>
                  </a:cubicBezTo>
                  <a:cubicBezTo>
                    <a:pt x="373" y="391"/>
                    <a:pt x="337" y="196"/>
                    <a:pt x="26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5" name="Google Shape;4300;p64"/>
            <p:cNvSpPr/>
            <p:nvPr/>
          </p:nvSpPr>
          <p:spPr bwMode="auto">
            <a:xfrm>
              <a:off x="6189159" y="3073176"/>
              <a:ext cx="117131" cy="35868"/>
            </a:xfrm>
            <a:custGeom>
              <a:avLst/>
              <a:gdLst/>
              <a:ahLst/>
              <a:cxnLst/>
              <a:rect l="l" t="t" r="r" b="b"/>
              <a:pathLst>
                <a:path w="20300" h="6219" fill="norm" stroke="1" extrusionOk="0">
                  <a:moveTo>
                    <a:pt x="17629" y="0"/>
                  </a:moveTo>
                  <a:cubicBezTo>
                    <a:pt x="12187" y="0"/>
                    <a:pt x="6775" y="976"/>
                    <a:pt x="1651" y="2882"/>
                  </a:cubicBezTo>
                  <a:cubicBezTo>
                    <a:pt x="1207" y="3344"/>
                    <a:pt x="764" y="3823"/>
                    <a:pt x="302" y="4266"/>
                  </a:cubicBezTo>
                  <a:cubicBezTo>
                    <a:pt x="1" y="4568"/>
                    <a:pt x="231" y="5402"/>
                    <a:pt x="214" y="6218"/>
                  </a:cubicBezTo>
                  <a:cubicBezTo>
                    <a:pt x="1402" y="5473"/>
                    <a:pt x="2201" y="4834"/>
                    <a:pt x="3141" y="4408"/>
                  </a:cubicBezTo>
                  <a:cubicBezTo>
                    <a:pt x="5525" y="3347"/>
                    <a:pt x="8003" y="2632"/>
                    <a:pt x="10607" y="2632"/>
                  </a:cubicBezTo>
                  <a:cubicBezTo>
                    <a:pt x="11182" y="2632"/>
                    <a:pt x="11763" y="2666"/>
                    <a:pt x="12350" y="2740"/>
                  </a:cubicBezTo>
                  <a:cubicBezTo>
                    <a:pt x="12586" y="2362"/>
                    <a:pt x="12876" y="2257"/>
                    <a:pt x="13186" y="2257"/>
                  </a:cubicBezTo>
                  <a:cubicBezTo>
                    <a:pt x="13571" y="2257"/>
                    <a:pt x="13986" y="2419"/>
                    <a:pt x="14364" y="2419"/>
                  </a:cubicBezTo>
                  <a:cubicBezTo>
                    <a:pt x="14550" y="2419"/>
                    <a:pt x="14727" y="2379"/>
                    <a:pt x="14887" y="2261"/>
                  </a:cubicBezTo>
                  <a:cubicBezTo>
                    <a:pt x="16502" y="1072"/>
                    <a:pt x="18472" y="718"/>
                    <a:pt x="20299" y="79"/>
                  </a:cubicBezTo>
                  <a:cubicBezTo>
                    <a:pt x="19409" y="26"/>
                    <a:pt x="18519" y="0"/>
                    <a:pt x="17629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6" name="Google Shape;4301;p64"/>
            <p:cNvSpPr/>
            <p:nvPr/>
          </p:nvSpPr>
          <p:spPr bwMode="auto">
            <a:xfrm>
              <a:off x="6123035" y="3116815"/>
              <a:ext cx="22734" cy="17095"/>
            </a:xfrm>
            <a:custGeom>
              <a:avLst/>
              <a:gdLst/>
              <a:ahLst/>
              <a:cxnLst/>
              <a:rect l="l" t="t" r="r" b="b"/>
              <a:pathLst>
                <a:path w="3940" h="2964" fill="norm" stroke="1" extrusionOk="0">
                  <a:moveTo>
                    <a:pt x="3940" y="1"/>
                  </a:moveTo>
                  <a:lnTo>
                    <a:pt x="3940" y="1"/>
                  </a:lnTo>
                  <a:cubicBezTo>
                    <a:pt x="2573" y="923"/>
                    <a:pt x="1260" y="1899"/>
                    <a:pt x="1" y="2964"/>
                  </a:cubicBezTo>
                  <a:cubicBezTo>
                    <a:pt x="1651" y="2839"/>
                    <a:pt x="2964" y="2094"/>
                    <a:pt x="3656" y="568"/>
                  </a:cubicBezTo>
                  <a:cubicBezTo>
                    <a:pt x="3744" y="373"/>
                    <a:pt x="3833" y="196"/>
                    <a:pt x="394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7" name="Google Shape;4302;p64"/>
            <p:cNvSpPr/>
            <p:nvPr/>
          </p:nvSpPr>
          <p:spPr bwMode="auto">
            <a:xfrm>
              <a:off x="6099493" y="3152223"/>
              <a:ext cx="3999" cy="4205"/>
            </a:xfrm>
            <a:custGeom>
              <a:avLst/>
              <a:gdLst/>
              <a:ahLst/>
              <a:cxnLst/>
              <a:rect l="l" t="t" r="r" b="b"/>
              <a:pathLst>
                <a:path w="693" h="729" fill="norm" stroke="1" extrusionOk="0">
                  <a:moveTo>
                    <a:pt x="693" y="1"/>
                  </a:moveTo>
                  <a:cubicBezTo>
                    <a:pt x="462" y="231"/>
                    <a:pt x="231" y="480"/>
                    <a:pt x="1" y="728"/>
                  </a:cubicBezTo>
                  <a:cubicBezTo>
                    <a:pt x="284" y="533"/>
                    <a:pt x="533" y="285"/>
                    <a:pt x="69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8" name="Google Shape;4303;p64"/>
            <p:cNvSpPr/>
            <p:nvPr/>
          </p:nvSpPr>
          <p:spPr bwMode="auto">
            <a:xfrm>
              <a:off x="6350890" y="3500386"/>
              <a:ext cx="45156" cy="42581"/>
            </a:xfrm>
            <a:custGeom>
              <a:avLst/>
              <a:gdLst/>
              <a:ahLst/>
              <a:cxnLst/>
              <a:rect l="l" t="t" r="r" b="b"/>
              <a:pathLst>
                <a:path w="7826" h="7383" fill="norm" stroke="1" extrusionOk="0">
                  <a:moveTo>
                    <a:pt x="7648" y="1"/>
                  </a:moveTo>
                  <a:lnTo>
                    <a:pt x="7648" y="1"/>
                  </a:lnTo>
                  <a:cubicBezTo>
                    <a:pt x="6488" y="417"/>
                    <a:pt x="5728" y="1543"/>
                    <a:pt x="4541" y="1543"/>
                  </a:cubicBezTo>
                  <a:cubicBezTo>
                    <a:pt x="4311" y="1543"/>
                    <a:pt x="4065" y="1501"/>
                    <a:pt x="3797" y="1403"/>
                  </a:cubicBezTo>
                  <a:cubicBezTo>
                    <a:pt x="3766" y="1397"/>
                    <a:pt x="3735" y="1395"/>
                    <a:pt x="3704" y="1395"/>
                  </a:cubicBezTo>
                  <a:cubicBezTo>
                    <a:pt x="3523" y="1395"/>
                    <a:pt x="3348" y="1482"/>
                    <a:pt x="3212" y="1633"/>
                  </a:cubicBezTo>
                  <a:cubicBezTo>
                    <a:pt x="2520" y="3567"/>
                    <a:pt x="142" y="4490"/>
                    <a:pt x="0" y="7045"/>
                  </a:cubicBezTo>
                  <a:lnTo>
                    <a:pt x="1633" y="7382"/>
                  </a:lnTo>
                  <a:cubicBezTo>
                    <a:pt x="2662" y="6353"/>
                    <a:pt x="3655" y="5306"/>
                    <a:pt x="4844" y="4419"/>
                  </a:cubicBezTo>
                  <a:cubicBezTo>
                    <a:pt x="6211" y="3390"/>
                    <a:pt x="7825" y="2219"/>
                    <a:pt x="7648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9" name="Google Shape;4304;p64"/>
            <p:cNvSpPr/>
            <p:nvPr/>
          </p:nvSpPr>
          <p:spPr bwMode="auto">
            <a:xfrm>
              <a:off x="6263064" y="3138408"/>
              <a:ext cx="28469" cy="38688"/>
            </a:xfrm>
            <a:custGeom>
              <a:avLst/>
              <a:gdLst/>
              <a:ahLst/>
              <a:cxnLst/>
              <a:rect l="l" t="t" r="r" b="b"/>
              <a:pathLst>
                <a:path w="4934" h="6708" fill="norm" stroke="1" extrusionOk="0">
                  <a:moveTo>
                    <a:pt x="2094" y="0"/>
                  </a:moveTo>
                  <a:lnTo>
                    <a:pt x="2094" y="0"/>
                  </a:lnTo>
                  <a:cubicBezTo>
                    <a:pt x="0" y="1420"/>
                    <a:pt x="3052" y="2467"/>
                    <a:pt x="1988" y="4454"/>
                  </a:cubicBezTo>
                  <a:lnTo>
                    <a:pt x="817" y="4756"/>
                  </a:lnTo>
                  <a:cubicBezTo>
                    <a:pt x="1243" y="6707"/>
                    <a:pt x="2822" y="6228"/>
                    <a:pt x="3851" y="6619"/>
                  </a:cubicBezTo>
                  <a:lnTo>
                    <a:pt x="4933" y="5430"/>
                  </a:lnTo>
                  <a:cubicBezTo>
                    <a:pt x="4685" y="3993"/>
                    <a:pt x="2768" y="2875"/>
                    <a:pt x="4206" y="1207"/>
                  </a:cubicBezTo>
                  <a:cubicBezTo>
                    <a:pt x="3883" y="979"/>
                    <a:pt x="3846" y="221"/>
                    <a:pt x="3400" y="221"/>
                  </a:cubicBezTo>
                  <a:cubicBezTo>
                    <a:pt x="3257" y="221"/>
                    <a:pt x="3072" y="299"/>
                    <a:pt x="2822" y="497"/>
                  </a:cubicBezTo>
                  <a:cubicBezTo>
                    <a:pt x="2815" y="502"/>
                    <a:pt x="2807" y="505"/>
                    <a:pt x="2796" y="505"/>
                  </a:cubicBezTo>
                  <a:cubicBezTo>
                    <a:pt x="2667" y="505"/>
                    <a:pt x="2259" y="115"/>
                    <a:pt x="2094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0" name="Google Shape;4305;p64"/>
            <p:cNvSpPr/>
            <p:nvPr/>
          </p:nvSpPr>
          <p:spPr bwMode="auto">
            <a:xfrm>
              <a:off x="6251907" y="3097504"/>
              <a:ext cx="26011" cy="13686"/>
            </a:xfrm>
            <a:custGeom>
              <a:avLst/>
              <a:gdLst/>
              <a:ahLst/>
              <a:cxnLst/>
              <a:rect l="l" t="t" r="r" b="b"/>
              <a:pathLst>
                <a:path w="4508" h="2373" fill="norm" stroke="1" extrusionOk="0">
                  <a:moveTo>
                    <a:pt x="1606" y="0"/>
                  </a:moveTo>
                  <a:cubicBezTo>
                    <a:pt x="1091" y="0"/>
                    <a:pt x="558" y="171"/>
                    <a:pt x="0" y="723"/>
                  </a:cubicBezTo>
                  <a:cubicBezTo>
                    <a:pt x="430" y="1555"/>
                    <a:pt x="972" y="2195"/>
                    <a:pt x="1679" y="2195"/>
                  </a:cubicBezTo>
                  <a:cubicBezTo>
                    <a:pt x="1906" y="2195"/>
                    <a:pt x="2151" y="2129"/>
                    <a:pt x="2414" y="1982"/>
                  </a:cubicBezTo>
                  <a:cubicBezTo>
                    <a:pt x="2981" y="1663"/>
                    <a:pt x="4507" y="2373"/>
                    <a:pt x="4064" y="456"/>
                  </a:cubicBezTo>
                  <a:lnTo>
                    <a:pt x="4064" y="456"/>
                  </a:lnTo>
                  <a:cubicBezTo>
                    <a:pt x="4046" y="457"/>
                    <a:pt x="4028" y="457"/>
                    <a:pt x="4010" y="457"/>
                  </a:cubicBezTo>
                  <a:cubicBezTo>
                    <a:pt x="3239" y="457"/>
                    <a:pt x="2447" y="0"/>
                    <a:pt x="160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1" name="Google Shape;4306;p64"/>
            <p:cNvSpPr/>
            <p:nvPr/>
          </p:nvSpPr>
          <p:spPr bwMode="auto">
            <a:xfrm>
              <a:off x="6251498" y="3152108"/>
              <a:ext cx="21609" cy="17008"/>
            </a:xfrm>
            <a:custGeom>
              <a:avLst/>
              <a:gdLst/>
              <a:ahLst/>
              <a:cxnLst/>
              <a:rect l="l" t="t" r="r" b="b"/>
              <a:pathLst>
                <a:path w="3745" h="2949" fill="norm" stroke="1" extrusionOk="0">
                  <a:moveTo>
                    <a:pt x="1345" y="1"/>
                  </a:moveTo>
                  <a:cubicBezTo>
                    <a:pt x="985" y="1"/>
                    <a:pt x="770" y="142"/>
                    <a:pt x="568" y="429"/>
                  </a:cubicBezTo>
                  <a:cubicBezTo>
                    <a:pt x="213" y="943"/>
                    <a:pt x="249" y="1706"/>
                    <a:pt x="0" y="2948"/>
                  </a:cubicBezTo>
                  <a:lnTo>
                    <a:pt x="3744" y="695"/>
                  </a:lnTo>
                  <a:cubicBezTo>
                    <a:pt x="2515" y="235"/>
                    <a:pt x="1810" y="1"/>
                    <a:pt x="134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2" name="Google Shape;4307;p64"/>
            <p:cNvSpPr/>
            <p:nvPr/>
          </p:nvSpPr>
          <p:spPr bwMode="auto">
            <a:xfrm>
              <a:off x="6000718" y="3070557"/>
              <a:ext cx="587865" cy="517731"/>
            </a:xfrm>
            <a:custGeom>
              <a:avLst/>
              <a:gdLst/>
              <a:ahLst/>
              <a:cxnLst/>
              <a:rect l="l" t="t" r="r" b="b"/>
              <a:pathLst>
                <a:path w="101883" h="89767" fill="norm" stroke="1" extrusionOk="0">
                  <a:moveTo>
                    <a:pt x="50267" y="444"/>
                  </a:moveTo>
                  <a:cubicBezTo>
                    <a:pt x="55590" y="462"/>
                    <a:pt x="60878" y="1384"/>
                    <a:pt x="65881" y="3177"/>
                  </a:cubicBezTo>
                  <a:cubicBezTo>
                    <a:pt x="89445" y="11622"/>
                    <a:pt x="101883" y="37138"/>
                    <a:pt x="93614" y="60186"/>
                  </a:cubicBezTo>
                  <a:cubicBezTo>
                    <a:pt x="87173" y="78160"/>
                    <a:pt x="70033" y="89321"/>
                    <a:pt x="51598" y="89321"/>
                  </a:cubicBezTo>
                  <a:cubicBezTo>
                    <a:pt x="46275" y="89321"/>
                    <a:pt x="41005" y="88381"/>
                    <a:pt x="36002" y="86588"/>
                  </a:cubicBezTo>
                  <a:cubicBezTo>
                    <a:pt x="12421" y="78143"/>
                    <a:pt x="0" y="52628"/>
                    <a:pt x="8251" y="29597"/>
                  </a:cubicBezTo>
                  <a:cubicBezTo>
                    <a:pt x="14692" y="11605"/>
                    <a:pt x="31850" y="444"/>
                    <a:pt x="50267" y="444"/>
                  </a:cubicBezTo>
                  <a:close/>
                  <a:moveTo>
                    <a:pt x="50267" y="0"/>
                  </a:moveTo>
                  <a:cubicBezTo>
                    <a:pt x="45672" y="0"/>
                    <a:pt x="41094" y="692"/>
                    <a:pt x="36711" y="2041"/>
                  </a:cubicBezTo>
                  <a:cubicBezTo>
                    <a:pt x="32364" y="3372"/>
                    <a:pt x="28265" y="5359"/>
                    <a:pt x="24504" y="7896"/>
                  </a:cubicBezTo>
                  <a:cubicBezTo>
                    <a:pt x="11640" y="16644"/>
                    <a:pt x="4347" y="31531"/>
                    <a:pt x="5341" y="47056"/>
                  </a:cubicBezTo>
                  <a:cubicBezTo>
                    <a:pt x="5714" y="52858"/>
                    <a:pt x="7222" y="58536"/>
                    <a:pt x="9777" y="63753"/>
                  </a:cubicBezTo>
                  <a:cubicBezTo>
                    <a:pt x="12350" y="69022"/>
                    <a:pt x="15898" y="73760"/>
                    <a:pt x="20245" y="77681"/>
                  </a:cubicBezTo>
                  <a:cubicBezTo>
                    <a:pt x="28930" y="85568"/>
                    <a:pt x="40125" y="89766"/>
                    <a:pt x="51538" y="89766"/>
                  </a:cubicBezTo>
                  <a:cubicBezTo>
                    <a:pt x="56096" y="89766"/>
                    <a:pt x="60690" y="89097"/>
                    <a:pt x="65172" y="87724"/>
                  </a:cubicBezTo>
                  <a:cubicBezTo>
                    <a:pt x="69501" y="86376"/>
                    <a:pt x="73618" y="84406"/>
                    <a:pt x="77361" y="81851"/>
                  </a:cubicBezTo>
                  <a:cubicBezTo>
                    <a:pt x="90225" y="73121"/>
                    <a:pt x="97518" y="58234"/>
                    <a:pt x="96524" y="42709"/>
                  </a:cubicBezTo>
                  <a:cubicBezTo>
                    <a:pt x="96152" y="36907"/>
                    <a:pt x="94643" y="31229"/>
                    <a:pt x="92088" y="26012"/>
                  </a:cubicBezTo>
                  <a:cubicBezTo>
                    <a:pt x="89533" y="20743"/>
                    <a:pt x="85985" y="16005"/>
                    <a:pt x="81620" y="12084"/>
                  </a:cubicBezTo>
                  <a:cubicBezTo>
                    <a:pt x="73032" y="4330"/>
                    <a:pt x="61854" y="36"/>
                    <a:pt x="50285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364588453" name="Google Shape;4308;p64"/>
          <p:cNvGrpSpPr/>
          <p:nvPr/>
        </p:nvGrpSpPr>
        <p:grpSpPr bwMode="auto">
          <a:xfrm>
            <a:off x="1497671" y="2366543"/>
            <a:ext cx="567069" cy="512559"/>
            <a:chOff x="6015523" y="3714217"/>
            <a:chExt cx="557665" cy="516387"/>
          </a:xfrm>
        </p:grpSpPr>
        <p:grpSp>
          <p:nvGrpSpPr>
            <p:cNvPr id="34" name="Google Shape;4309;p64"/>
            <p:cNvGrpSpPr/>
            <p:nvPr/>
          </p:nvGrpSpPr>
          <p:grpSpPr bwMode="auto">
            <a:xfrm>
              <a:off x="6036094" y="3716980"/>
              <a:ext cx="529822" cy="510480"/>
              <a:chOff x="3148311" y="-545634"/>
              <a:chExt cx="1006118" cy="969572"/>
            </a:xfrm>
          </p:grpSpPr>
          <p:sp>
            <p:nvSpPr>
              <p:cNvPr id="36" name="Google Shape;4310;p64"/>
              <p:cNvSpPr/>
              <p:nvPr/>
            </p:nvSpPr>
            <p:spPr bwMode="auto">
              <a:xfrm>
                <a:off x="3497808" y="-545634"/>
                <a:ext cx="152012" cy="122083"/>
              </a:xfrm>
              <a:custGeom>
                <a:avLst/>
                <a:gdLst/>
                <a:ahLst/>
                <a:cxnLst/>
                <a:rect l="l" t="t" r="r" b="b"/>
                <a:pathLst>
                  <a:path w="13876" h="11144" fill="norm" stroke="1" extrusionOk="0">
                    <a:moveTo>
                      <a:pt x="11055" y="0"/>
                    </a:moveTo>
                    <a:cubicBezTo>
                      <a:pt x="9600" y="71"/>
                      <a:pt x="8127" y="213"/>
                      <a:pt x="6654" y="426"/>
                    </a:cubicBezTo>
                    <a:cubicBezTo>
                      <a:pt x="4401" y="746"/>
                      <a:pt x="2165" y="1225"/>
                      <a:pt x="1" y="1863"/>
                    </a:cubicBezTo>
                    <a:lnTo>
                      <a:pt x="54" y="2307"/>
                    </a:lnTo>
                    <a:lnTo>
                      <a:pt x="2165" y="2396"/>
                    </a:lnTo>
                    <a:lnTo>
                      <a:pt x="1739" y="4117"/>
                    </a:lnTo>
                    <a:lnTo>
                      <a:pt x="3194" y="4401"/>
                    </a:lnTo>
                    <a:lnTo>
                      <a:pt x="1828" y="5146"/>
                    </a:lnTo>
                    <a:cubicBezTo>
                      <a:pt x="2893" y="6015"/>
                      <a:pt x="1207" y="7417"/>
                      <a:pt x="2538" y="8393"/>
                    </a:cubicBezTo>
                    <a:cubicBezTo>
                      <a:pt x="3088" y="8783"/>
                      <a:pt x="3088" y="9937"/>
                      <a:pt x="3301" y="10611"/>
                    </a:cubicBezTo>
                    <a:lnTo>
                      <a:pt x="6335" y="11143"/>
                    </a:lnTo>
                    <a:cubicBezTo>
                      <a:pt x="6583" y="10611"/>
                      <a:pt x="6832" y="10061"/>
                      <a:pt x="7098" y="9493"/>
                    </a:cubicBezTo>
                    <a:cubicBezTo>
                      <a:pt x="7670" y="8245"/>
                      <a:pt x="7649" y="6456"/>
                      <a:pt x="9632" y="6456"/>
                    </a:cubicBezTo>
                    <a:cubicBezTo>
                      <a:pt x="9679" y="6456"/>
                      <a:pt x="9728" y="6457"/>
                      <a:pt x="9777" y="6459"/>
                    </a:cubicBezTo>
                    <a:cubicBezTo>
                      <a:pt x="10380" y="5217"/>
                      <a:pt x="11410" y="4791"/>
                      <a:pt x="12723" y="4685"/>
                    </a:cubicBezTo>
                    <a:cubicBezTo>
                      <a:pt x="13113" y="4649"/>
                      <a:pt x="13450" y="3939"/>
                      <a:pt x="13876" y="3443"/>
                    </a:cubicBezTo>
                    <a:cubicBezTo>
                      <a:pt x="13166" y="2378"/>
                      <a:pt x="12687" y="1012"/>
                      <a:pt x="11729" y="391"/>
                    </a:cubicBezTo>
                    <a:cubicBezTo>
                      <a:pt x="11516" y="249"/>
                      <a:pt x="11285" y="125"/>
                      <a:pt x="11055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7" name="Google Shape;4311;p64"/>
              <p:cNvSpPr/>
              <p:nvPr/>
            </p:nvSpPr>
            <p:spPr bwMode="auto">
              <a:xfrm>
                <a:off x="3779658" y="-441253"/>
                <a:ext cx="74264" cy="69794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6371" fill="norm" stroke="1" extrusionOk="0">
                    <a:moveTo>
                      <a:pt x="870" y="1"/>
                    </a:moveTo>
                    <a:lnTo>
                      <a:pt x="1" y="1154"/>
                    </a:lnTo>
                    <a:lnTo>
                      <a:pt x="1509" y="2698"/>
                    </a:lnTo>
                    <a:lnTo>
                      <a:pt x="2272" y="3283"/>
                    </a:lnTo>
                    <a:cubicBezTo>
                      <a:pt x="3567" y="3922"/>
                      <a:pt x="3301" y="5625"/>
                      <a:pt x="4436" y="6370"/>
                    </a:cubicBezTo>
                    <a:cubicBezTo>
                      <a:pt x="4880" y="5341"/>
                      <a:pt x="5838" y="5554"/>
                      <a:pt x="6654" y="5377"/>
                    </a:cubicBezTo>
                    <a:cubicBezTo>
                      <a:pt x="6778" y="4117"/>
                      <a:pt x="5732" y="3549"/>
                      <a:pt x="4933" y="3265"/>
                    </a:cubicBezTo>
                    <a:cubicBezTo>
                      <a:pt x="3762" y="2875"/>
                      <a:pt x="2928" y="2360"/>
                      <a:pt x="2325" y="1278"/>
                    </a:cubicBezTo>
                    <a:cubicBezTo>
                      <a:pt x="2023" y="746"/>
                      <a:pt x="1367" y="426"/>
                      <a:pt x="870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8" name="Google Shape;4312;p64"/>
              <p:cNvSpPr/>
              <p:nvPr/>
            </p:nvSpPr>
            <p:spPr bwMode="auto">
              <a:xfrm>
                <a:off x="3658562" y="-488295"/>
                <a:ext cx="47632" cy="25284"/>
              </a:xfrm>
              <a:custGeom>
                <a:avLst/>
                <a:gdLst/>
                <a:ahLst/>
                <a:cxnLst/>
                <a:rect l="l" t="t" r="r" b="b"/>
                <a:pathLst>
                  <a:path w="4348" h="2308" fill="norm" stroke="1" extrusionOk="0">
                    <a:moveTo>
                      <a:pt x="3957" y="1"/>
                    </a:moveTo>
                    <a:cubicBezTo>
                      <a:pt x="2680" y="355"/>
                      <a:pt x="1296" y="143"/>
                      <a:pt x="0" y="906"/>
                    </a:cubicBezTo>
                    <a:cubicBezTo>
                      <a:pt x="728" y="1651"/>
                      <a:pt x="728" y="1615"/>
                      <a:pt x="1544" y="1757"/>
                    </a:cubicBezTo>
                    <a:cubicBezTo>
                      <a:pt x="2147" y="1917"/>
                      <a:pt x="2733" y="2094"/>
                      <a:pt x="3318" y="2307"/>
                    </a:cubicBezTo>
                    <a:lnTo>
                      <a:pt x="4348" y="639"/>
                    </a:lnTo>
                    <a:lnTo>
                      <a:pt x="3957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9" name="Google Shape;4313;p64"/>
              <p:cNvSpPr/>
              <p:nvPr/>
            </p:nvSpPr>
            <p:spPr bwMode="auto">
              <a:xfrm>
                <a:off x="3773239" y="-411709"/>
                <a:ext cx="34223" cy="31496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2875" fill="norm" stroke="1" extrusionOk="0">
                    <a:moveTo>
                      <a:pt x="2095" y="1"/>
                    </a:moveTo>
                    <a:lnTo>
                      <a:pt x="1" y="1030"/>
                    </a:lnTo>
                    <a:cubicBezTo>
                      <a:pt x="498" y="1455"/>
                      <a:pt x="782" y="1615"/>
                      <a:pt x="941" y="1864"/>
                    </a:cubicBezTo>
                    <a:cubicBezTo>
                      <a:pt x="1119" y="2112"/>
                      <a:pt x="1154" y="2449"/>
                      <a:pt x="1279" y="2875"/>
                    </a:cubicBezTo>
                    <a:lnTo>
                      <a:pt x="3124" y="2467"/>
                    </a:lnTo>
                    <a:lnTo>
                      <a:pt x="2858" y="586"/>
                    </a:lnTo>
                    <a:lnTo>
                      <a:pt x="2095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0" name="Google Shape;4314;p64"/>
              <p:cNvSpPr/>
              <p:nvPr/>
            </p:nvSpPr>
            <p:spPr bwMode="auto">
              <a:xfrm>
                <a:off x="3776942" y="-526397"/>
                <a:ext cx="377487" cy="831956"/>
              </a:xfrm>
              <a:custGeom>
                <a:avLst/>
                <a:gdLst/>
                <a:ahLst/>
                <a:cxnLst/>
                <a:rect l="l" t="t" r="r" b="b"/>
                <a:pathLst>
                  <a:path w="34458" h="75943" fill="norm" stroke="1" extrusionOk="0">
                    <a:moveTo>
                      <a:pt x="8836" y="6211"/>
                    </a:moveTo>
                    <a:cubicBezTo>
                      <a:pt x="10061" y="6371"/>
                      <a:pt x="10061" y="6371"/>
                      <a:pt x="12438" y="9352"/>
                    </a:cubicBezTo>
                    <a:lnTo>
                      <a:pt x="10930" y="10416"/>
                    </a:lnTo>
                    <a:cubicBezTo>
                      <a:pt x="10646" y="10044"/>
                      <a:pt x="9244" y="10079"/>
                      <a:pt x="10309" y="8997"/>
                    </a:cubicBezTo>
                    <a:lnTo>
                      <a:pt x="8836" y="6211"/>
                    </a:lnTo>
                    <a:close/>
                    <a:moveTo>
                      <a:pt x="13237" y="17585"/>
                    </a:moveTo>
                    <a:cubicBezTo>
                      <a:pt x="14213" y="18330"/>
                      <a:pt x="14976" y="19235"/>
                      <a:pt x="15951" y="19572"/>
                    </a:cubicBezTo>
                    <a:cubicBezTo>
                      <a:pt x="17034" y="19945"/>
                      <a:pt x="17548" y="20761"/>
                      <a:pt x="18294" y="21506"/>
                    </a:cubicBezTo>
                    <a:lnTo>
                      <a:pt x="16892" y="22216"/>
                    </a:lnTo>
                    <a:lnTo>
                      <a:pt x="19092" y="23440"/>
                    </a:lnTo>
                    <a:lnTo>
                      <a:pt x="18826" y="19359"/>
                    </a:lnTo>
                    <a:lnTo>
                      <a:pt x="18826" y="19359"/>
                    </a:lnTo>
                    <a:cubicBezTo>
                      <a:pt x="19500" y="20264"/>
                      <a:pt x="19890" y="20867"/>
                      <a:pt x="20352" y="21382"/>
                    </a:cubicBezTo>
                    <a:cubicBezTo>
                      <a:pt x="20813" y="21914"/>
                      <a:pt x="21328" y="22340"/>
                      <a:pt x="22091" y="23050"/>
                    </a:cubicBezTo>
                    <a:lnTo>
                      <a:pt x="22587" y="21346"/>
                    </a:lnTo>
                    <a:lnTo>
                      <a:pt x="25267" y="23742"/>
                    </a:lnTo>
                    <a:lnTo>
                      <a:pt x="26402" y="22713"/>
                    </a:lnTo>
                    <a:lnTo>
                      <a:pt x="27999" y="26261"/>
                    </a:lnTo>
                    <a:cubicBezTo>
                      <a:pt x="27384" y="26597"/>
                      <a:pt x="26823" y="26720"/>
                      <a:pt x="26292" y="26720"/>
                    </a:cubicBezTo>
                    <a:cubicBezTo>
                      <a:pt x="24969" y="26720"/>
                      <a:pt x="23833" y="25957"/>
                      <a:pt x="22516" y="25818"/>
                    </a:cubicBezTo>
                    <a:cubicBezTo>
                      <a:pt x="22516" y="26527"/>
                      <a:pt x="22499" y="27131"/>
                      <a:pt x="22499" y="27787"/>
                    </a:cubicBezTo>
                    <a:cubicBezTo>
                      <a:pt x="22392" y="27787"/>
                      <a:pt x="22270" y="27819"/>
                      <a:pt x="22169" y="27819"/>
                    </a:cubicBezTo>
                    <a:cubicBezTo>
                      <a:pt x="22118" y="27819"/>
                      <a:pt x="22073" y="27811"/>
                      <a:pt x="22037" y="27787"/>
                    </a:cubicBezTo>
                    <a:cubicBezTo>
                      <a:pt x="21133" y="27288"/>
                      <a:pt x="20502" y="26308"/>
                      <a:pt x="19338" y="26308"/>
                    </a:cubicBezTo>
                    <a:cubicBezTo>
                      <a:pt x="19178" y="26308"/>
                      <a:pt x="19008" y="26327"/>
                      <a:pt x="18826" y="26368"/>
                    </a:cubicBezTo>
                    <a:cubicBezTo>
                      <a:pt x="18808" y="26372"/>
                      <a:pt x="18788" y="26375"/>
                      <a:pt x="18768" y="26375"/>
                    </a:cubicBezTo>
                    <a:cubicBezTo>
                      <a:pt x="18417" y="26375"/>
                      <a:pt x="17797" y="25667"/>
                      <a:pt x="17495" y="25197"/>
                    </a:cubicBezTo>
                    <a:cubicBezTo>
                      <a:pt x="16998" y="24416"/>
                      <a:pt x="16661" y="23529"/>
                      <a:pt x="16360" y="22925"/>
                    </a:cubicBezTo>
                    <a:cubicBezTo>
                      <a:pt x="16129" y="22764"/>
                      <a:pt x="15928" y="22701"/>
                      <a:pt x="15748" y="22701"/>
                    </a:cubicBezTo>
                    <a:cubicBezTo>
                      <a:pt x="15114" y="22701"/>
                      <a:pt x="14724" y="23479"/>
                      <a:pt x="14110" y="23479"/>
                    </a:cubicBezTo>
                    <a:cubicBezTo>
                      <a:pt x="13959" y="23479"/>
                      <a:pt x="13794" y="23432"/>
                      <a:pt x="13609" y="23316"/>
                    </a:cubicBezTo>
                    <a:cubicBezTo>
                      <a:pt x="13398" y="23182"/>
                      <a:pt x="13213" y="23127"/>
                      <a:pt x="13048" y="23127"/>
                    </a:cubicBezTo>
                    <a:cubicBezTo>
                      <a:pt x="12310" y="23127"/>
                      <a:pt x="11952" y="24236"/>
                      <a:pt x="11285" y="24540"/>
                    </a:cubicBezTo>
                    <a:cubicBezTo>
                      <a:pt x="10309" y="24984"/>
                      <a:pt x="9475" y="24913"/>
                      <a:pt x="8357" y="25126"/>
                    </a:cubicBezTo>
                    <a:cubicBezTo>
                      <a:pt x="8712" y="23440"/>
                      <a:pt x="10007" y="23263"/>
                      <a:pt x="10877" y="22588"/>
                    </a:cubicBezTo>
                    <a:cubicBezTo>
                      <a:pt x="9333" y="21453"/>
                      <a:pt x="11161" y="20583"/>
                      <a:pt x="11107" y="19732"/>
                    </a:cubicBezTo>
                    <a:cubicBezTo>
                      <a:pt x="10966" y="17815"/>
                      <a:pt x="13183" y="19075"/>
                      <a:pt x="13237" y="17585"/>
                    </a:cubicBezTo>
                    <a:close/>
                    <a:moveTo>
                      <a:pt x="444" y="1"/>
                    </a:moveTo>
                    <a:lnTo>
                      <a:pt x="444" y="1"/>
                    </a:lnTo>
                    <a:cubicBezTo>
                      <a:pt x="373" y="746"/>
                      <a:pt x="0" y="1438"/>
                      <a:pt x="1278" y="1758"/>
                    </a:cubicBezTo>
                    <a:cubicBezTo>
                      <a:pt x="2147" y="1953"/>
                      <a:pt x="2662" y="2929"/>
                      <a:pt x="2857" y="3869"/>
                    </a:cubicBezTo>
                    <a:cubicBezTo>
                      <a:pt x="3034" y="4756"/>
                      <a:pt x="3123" y="5643"/>
                      <a:pt x="3247" y="6530"/>
                    </a:cubicBezTo>
                    <a:lnTo>
                      <a:pt x="3549" y="6140"/>
                    </a:lnTo>
                    <a:lnTo>
                      <a:pt x="5412" y="8145"/>
                    </a:lnTo>
                    <a:lnTo>
                      <a:pt x="6654" y="6903"/>
                    </a:lnTo>
                    <a:lnTo>
                      <a:pt x="8393" y="10505"/>
                    </a:lnTo>
                    <a:lnTo>
                      <a:pt x="6654" y="14426"/>
                    </a:lnTo>
                    <a:lnTo>
                      <a:pt x="5944" y="14036"/>
                    </a:lnTo>
                    <a:cubicBezTo>
                      <a:pt x="5678" y="14338"/>
                      <a:pt x="5447" y="14657"/>
                      <a:pt x="5252" y="14976"/>
                    </a:cubicBezTo>
                    <a:cubicBezTo>
                      <a:pt x="5163" y="15154"/>
                      <a:pt x="5217" y="15402"/>
                      <a:pt x="5199" y="15615"/>
                    </a:cubicBezTo>
                    <a:cubicBezTo>
                      <a:pt x="7346" y="16591"/>
                      <a:pt x="7701" y="17017"/>
                      <a:pt x="8162" y="19004"/>
                    </a:cubicBezTo>
                    <a:lnTo>
                      <a:pt x="4471" y="18827"/>
                    </a:lnTo>
                    <a:lnTo>
                      <a:pt x="4471" y="18827"/>
                    </a:lnTo>
                    <a:cubicBezTo>
                      <a:pt x="4755" y="21754"/>
                      <a:pt x="5057" y="22606"/>
                      <a:pt x="6193" y="24114"/>
                    </a:cubicBezTo>
                    <a:lnTo>
                      <a:pt x="7754" y="24061"/>
                    </a:lnTo>
                    <a:lnTo>
                      <a:pt x="7754" y="24061"/>
                    </a:lnTo>
                    <a:cubicBezTo>
                      <a:pt x="8073" y="25480"/>
                      <a:pt x="7914" y="26740"/>
                      <a:pt x="6920" y="27379"/>
                    </a:cubicBezTo>
                    <a:cubicBezTo>
                      <a:pt x="5518" y="28319"/>
                      <a:pt x="7026" y="29703"/>
                      <a:pt x="5962" y="30857"/>
                    </a:cubicBezTo>
                    <a:cubicBezTo>
                      <a:pt x="4241" y="32720"/>
                      <a:pt x="3850" y="35399"/>
                      <a:pt x="2644" y="37812"/>
                    </a:cubicBezTo>
                    <a:lnTo>
                      <a:pt x="4471" y="38380"/>
                    </a:lnTo>
                    <a:cubicBezTo>
                      <a:pt x="4400" y="39161"/>
                      <a:pt x="4436" y="40012"/>
                      <a:pt x="4259" y="40829"/>
                    </a:cubicBezTo>
                    <a:cubicBezTo>
                      <a:pt x="3939" y="42319"/>
                      <a:pt x="4329" y="43579"/>
                      <a:pt x="5252" y="44732"/>
                    </a:cubicBezTo>
                    <a:cubicBezTo>
                      <a:pt x="5838" y="45460"/>
                      <a:pt x="6370" y="46240"/>
                      <a:pt x="7026" y="46932"/>
                    </a:cubicBezTo>
                    <a:cubicBezTo>
                      <a:pt x="7789" y="47731"/>
                      <a:pt x="9209" y="47678"/>
                      <a:pt x="9670" y="48920"/>
                    </a:cubicBezTo>
                    <a:cubicBezTo>
                      <a:pt x="9723" y="49026"/>
                      <a:pt x="9812" y="49097"/>
                      <a:pt x="9919" y="49132"/>
                    </a:cubicBezTo>
                    <a:cubicBezTo>
                      <a:pt x="10191" y="49213"/>
                      <a:pt x="10478" y="49350"/>
                      <a:pt x="10740" y="49350"/>
                    </a:cubicBezTo>
                    <a:cubicBezTo>
                      <a:pt x="10768" y="49350"/>
                      <a:pt x="10796" y="49349"/>
                      <a:pt x="10824" y="49345"/>
                    </a:cubicBezTo>
                    <a:cubicBezTo>
                      <a:pt x="11569" y="49257"/>
                      <a:pt x="12279" y="49257"/>
                      <a:pt x="12917" y="48547"/>
                    </a:cubicBezTo>
                    <a:cubicBezTo>
                      <a:pt x="12958" y="48500"/>
                      <a:pt x="13033" y="48481"/>
                      <a:pt x="13131" y="48481"/>
                    </a:cubicBezTo>
                    <a:cubicBezTo>
                      <a:pt x="13526" y="48481"/>
                      <a:pt x="14291" y="48790"/>
                      <a:pt x="14670" y="48790"/>
                    </a:cubicBezTo>
                    <a:cubicBezTo>
                      <a:pt x="14764" y="48790"/>
                      <a:pt x="14834" y="48771"/>
                      <a:pt x="14869" y="48724"/>
                    </a:cubicBezTo>
                    <a:cubicBezTo>
                      <a:pt x="15721" y="47642"/>
                      <a:pt x="16892" y="47944"/>
                      <a:pt x="17921" y="47695"/>
                    </a:cubicBezTo>
                    <a:cubicBezTo>
                      <a:pt x="17948" y="47687"/>
                      <a:pt x="17976" y="47684"/>
                      <a:pt x="18005" y="47684"/>
                    </a:cubicBezTo>
                    <a:cubicBezTo>
                      <a:pt x="18165" y="47684"/>
                      <a:pt x="18357" y="47795"/>
                      <a:pt x="18613" y="47855"/>
                    </a:cubicBezTo>
                    <a:cubicBezTo>
                      <a:pt x="18550" y="48716"/>
                      <a:pt x="18847" y="48890"/>
                      <a:pt x="19260" y="48890"/>
                    </a:cubicBezTo>
                    <a:cubicBezTo>
                      <a:pt x="19540" y="48890"/>
                      <a:pt x="19874" y="48810"/>
                      <a:pt x="20185" y="48810"/>
                    </a:cubicBezTo>
                    <a:cubicBezTo>
                      <a:pt x="20457" y="48810"/>
                      <a:pt x="20713" y="48871"/>
                      <a:pt x="20902" y="49097"/>
                    </a:cubicBezTo>
                    <a:cubicBezTo>
                      <a:pt x="20831" y="49558"/>
                      <a:pt x="20902" y="50233"/>
                      <a:pt x="20636" y="50765"/>
                    </a:cubicBezTo>
                    <a:cubicBezTo>
                      <a:pt x="20228" y="51546"/>
                      <a:pt x="21150" y="52592"/>
                      <a:pt x="20068" y="53178"/>
                    </a:cubicBezTo>
                    <a:cubicBezTo>
                      <a:pt x="21771" y="55112"/>
                      <a:pt x="20955" y="57649"/>
                      <a:pt x="21594" y="59424"/>
                    </a:cubicBezTo>
                    <a:cubicBezTo>
                      <a:pt x="20742" y="61713"/>
                      <a:pt x="19589" y="63327"/>
                      <a:pt x="19624" y="65776"/>
                    </a:cubicBezTo>
                    <a:cubicBezTo>
                      <a:pt x="19678" y="68597"/>
                      <a:pt x="18453" y="71436"/>
                      <a:pt x="17406" y="74168"/>
                    </a:cubicBezTo>
                    <a:cubicBezTo>
                      <a:pt x="17247" y="74577"/>
                      <a:pt x="17158" y="75002"/>
                      <a:pt x="16910" y="75943"/>
                    </a:cubicBezTo>
                    <a:cubicBezTo>
                      <a:pt x="28177" y="66379"/>
                      <a:pt x="34458" y="51617"/>
                      <a:pt x="32258" y="36144"/>
                    </a:cubicBezTo>
                    <a:cubicBezTo>
                      <a:pt x="29756" y="18472"/>
                      <a:pt x="16874" y="4756"/>
                      <a:pt x="444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Google Shape;4315;p64"/>
              <p:cNvSpPr/>
              <p:nvPr/>
            </p:nvSpPr>
            <p:spPr bwMode="auto">
              <a:xfrm>
                <a:off x="3352414" y="12491"/>
                <a:ext cx="353584" cy="411448"/>
              </a:xfrm>
              <a:custGeom>
                <a:avLst/>
                <a:gdLst/>
                <a:ahLst/>
                <a:cxnLst/>
                <a:rect l="l" t="t" r="r" b="b"/>
                <a:pathLst>
                  <a:path w="32276" h="37558" fill="norm" stroke="1" extrusionOk="0">
                    <a:moveTo>
                      <a:pt x="3376" y="1"/>
                    </a:moveTo>
                    <a:cubicBezTo>
                      <a:pt x="3358" y="1"/>
                      <a:pt x="3345" y="4"/>
                      <a:pt x="3336" y="12"/>
                    </a:cubicBezTo>
                    <a:cubicBezTo>
                      <a:pt x="905" y="2621"/>
                      <a:pt x="905" y="2621"/>
                      <a:pt x="1243" y="6400"/>
                    </a:cubicBezTo>
                    <a:cubicBezTo>
                      <a:pt x="1260" y="6595"/>
                      <a:pt x="1118" y="6790"/>
                      <a:pt x="1065" y="7003"/>
                    </a:cubicBezTo>
                    <a:cubicBezTo>
                      <a:pt x="693" y="8405"/>
                      <a:pt x="338" y="9807"/>
                      <a:pt x="1" y="11155"/>
                    </a:cubicBezTo>
                    <a:lnTo>
                      <a:pt x="1118" y="14012"/>
                    </a:lnTo>
                    <a:cubicBezTo>
                      <a:pt x="2147" y="15148"/>
                      <a:pt x="3106" y="16283"/>
                      <a:pt x="4188" y="17330"/>
                    </a:cubicBezTo>
                    <a:cubicBezTo>
                      <a:pt x="5271" y="18413"/>
                      <a:pt x="5677" y="20424"/>
                      <a:pt x="7592" y="20424"/>
                    </a:cubicBezTo>
                    <a:cubicBezTo>
                      <a:pt x="7779" y="20424"/>
                      <a:pt x="7980" y="20405"/>
                      <a:pt x="8198" y="20364"/>
                    </a:cubicBezTo>
                    <a:cubicBezTo>
                      <a:pt x="9263" y="21234"/>
                      <a:pt x="10735" y="21553"/>
                      <a:pt x="11179" y="23221"/>
                    </a:cubicBezTo>
                    <a:cubicBezTo>
                      <a:pt x="11587" y="24711"/>
                      <a:pt x="12669" y="26024"/>
                      <a:pt x="13024" y="27515"/>
                    </a:cubicBezTo>
                    <a:cubicBezTo>
                      <a:pt x="13361" y="28863"/>
                      <a:pt x="14461" y="29662"/>
                      <a:pt x="14834" y="30780"/>
                    </a:cubicBezTo>
                    <a:cubicBezTo>
                      <a:pt x="15278" y="32128"/>
                      <a:pt x="15970" y="33246"/>
                      <a:pt x="16573" y="34470"/>
                    </a:cubicBezTo>
                    <a:cubicBezTo>
                      <a:pt x="17070" y="35428"/>
                      <a:pt x="18223" y="35038"/>
                      <a:pt x="18525" y="36191"/>
                    </a:cubicBezTo>
                    <a:cubicBezTo>
                      <a:pt x="18631" y="36564"/>
                      <a:pt x="18844" y="36901"/>
                      <a:pt x="19146" y="37185"/>
                    </a:cubicBezTo>
                    <a:cubicBezTo>
                      <a:pt x="20299" y="37345"/>
                      <a:pt x="21470" y="37469"/>
                      <a:pt x="22659" y="37558"/>
                    </a:cubicBezTo>
                    <a:cubicBezTo>
                      <a:pt x="22559" y="37158"/>
                      <a:pt x="22490" y="36790"/>
                      <a:pt x="21808" y="36790"/>
                    </a:cubicBezTo>
                    <a:cubicBezTo>
                      <a:pt x="21763" y="36790"/>
                      <a:pt x="21716" y="36791"/>
                      <a:pt x="21665" y="36795"/>
                    </a:cubicBezTo>
                    <a:cubicBezTo>
                      <a:pt x="21645" y="36796"/>
                      <a:pt x="21626" y="36796"/>
                      <a:pt x="21608" y="36796"/>
                    </a:cubicBezTo>
                    <a:cubicBezTo>
                      <a:pt x="20725" y="36796"/>
                      <a:pt x="22437" y="35547"/>
                      <a:pt x="21115" y="35251"/>
                    </a:cubicBezTo>
                    <a:cubicBezTo>
                      <a:pt x="20388" y="35073"/>
                      <a:pt x="22109" y="33707"/>
                      <a:pt x="20725" y="33246"/>
                    </a:cubicBezTo>
                    <a:lnTo>
                      <a:pt x="20920" y="32980"/>
                    </a:lnTo>
                    <a:lnTo>
                      <a:pt x="22783" y="32394"/>
                    </a:lnTo>
                    <a:lnTo>
                      <a:pt x="21860" y="30017"/>
                    </a:lnTo>
                    <a:lnTo>
                      <a:pt x="23191" y="29839"/>
                    </a:lnTo>
                    <a:cubicBezTo>
                      <a:pt x="23599" y="29041"/>
                      <a:pt x="24007" y="28313"/>
                      <a:pt x="24380" y="27550"/>
                    </a:cubicBezTo>
                    <a:cubicBezTo>
                      <a:pt x="24646" y="26982"/>
                      <a:pt x="25178" y="26308"/>
                      <a:pt x="25036" y="25829"/>
                    </a:cubicBezTo>
                    <a:cubicBezTo>
                      <a:pt x="24451" y="23718"/>
                      <a:pt x="26083" y="22972"/>
                      <a:pt x="27343" y="22529"/>
                    </a:cubicBezTo>
                    <a:cubicBezTo>
                      <a:pt x="28603" y="22068"/>
                      <a:pt x="29082" y="21482"/>
                      <a:pt x="29242" y="20311"/>
                    </a:cubicBezTo>
                    <a:cubicBezTo>
                      <a:pt x="29419" y="19069"/>
                      <a:pt x="29809" y="17862"/>
                      <a:pt x="29898" y="16620"/>
                    </a:cubicBezTo>
                    <a:cubicBezTo>
                      <a:pt x="29987" y="15467"/>
                      <a:pt x="30005" y="14438"/>
                      <a:pt x="31087" y="13675"/>
                    </a:cubicBezTo>
                    <a:cubicBezTo>
                      <a:pt x="31442" y="13444"/>
                      <a:pt x="31531" y="12788"/>
                      <a:pt x="31655" y="12309"/>
                    </a:cubicBezTo>
                    <a:cubicBezTo>
                      <a:pt x="32276" y="10144"/>
                      <a:pt x="31868" y="9612"/>
                      <a:pt x="29490" y="9133"/>
                    </a:cubicBezTo>
                    <a:cubicBezTo>
                      <a:pt x="29100" y="9062"/>
                      <a:pt x="28816" y="8494"/>
                      <a:pt x="28266" y="7926"/>
                    </a:cubicBezTo>
                    <a:lnTo>
                      <a:pt x="24895" y="8778"/>
                    </a:lnTo>
                    <a:cubicBezTo>
                      <a:pt x="24522" y="7678"/>
                      <a:pt x="23315" y="7678"/>
                      <a:pt x="22215" y="7465"/>
                    </a:cubicBezTo>
                    <a:lnTo>
                      <a:pt x="21647" y="8157"/>
                    </a:lnTo>
                    <a:lnTo>
                      <a:pt x="18063" y="3597"/>
                    </a:lnTo>
                    <a:cubicBezTo>
                      <a:pt x="16840" y="3528"/>
                      <a:pt x="15905" y="3374"/>
                      <a:pt x="15067" y="3374"/>
                    </a:cubicBezTo>
                    <a:cubicBezTo>
                      <a:pt x="14823" y="3374"/>
                      <a:pt x="14587" y="3387"/>
                      <a:pt x="14355" y="3419"/>
                    </a:cubicBezTo>
                    <a:cubicBezTo>
                      <a:pt x="14295" y="3427"/>
                      <a:pt x="14238" y="3430"/>
                      <a:pt x="14183" y="3430"/>
                    </a:cubicBezTo>
                    <a:cubicBezTo>
                      <a:pt x="13092" y="3430"/>
                      <a:pt x="13035" y="1981"/>
                      <a:pt x="11835" y="1964"/>
                    </a:cubicBezTo>
                    <a:cubicBezTo>
                      <a:pt x="11108" y="1964"/>
                      <a:pt x="9901" y="1467"/>
                      <a:pt x="9582" y="438"/>
                    </a:cubicBezTo>
                    <a:cubicBezTo>
                      <a:pt x="8677" y="793"/>
                      <a:pt x="7914" y="1361"/>
                      <a:pt x="7133" y="1361"/>
                    </a:cubicBezTo>
                    <a:cubicBezTo>
                      <a:pt x="7119" y="1361"/>
                      <a:pt x="7105" y="1361"/>
                      <a:pt x="7091" y="1361"/>
                    </a:cubicBezTo>
                    <a:cubicBezTo>
                      <a:pt x="6288" y="1361"/>
                      <a:pt x="5470" y="877"/>
                      <a:pt x="4703" y="616"/>
                    </a:cubicBezTo>
                    <a:lnTo>
                      <a:pt x="4170" y="1184"/>
                    </a:lnTo>
                    <a:lnTo>
                      <a:pt x="3585" y="48"/>
                    </a:lnTo>
                    <a:cubicBezTo>
                      <a:pt x="3517" y="34"/>
                      <a:pt x="3429" y="1"/>
                      <a:pt x="3376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2" name="Google Shape;4316;p64"/>
              <p:cNvSpPr/>
              <p:nvPr/>
            </p:nvSpPr>
            <p:spPr bwMode="auto">
              <a:xfrm>
                <a:off x="3289631" y="-66747"/>
                <a:ext cx="64547" cy="26511"/>
              </a:xfrm>
              <a:custGeom>
                <a:avLst/>
                <a:gdLst/>
                <a:ahLst/>
                <a:cxnLst/>
                <a:rect l="l" t="t" r="r" b="b"/>
                <a:pathLst>
                  <a:path w="5892" h="2420" fill="norm" stroke="1" extrusionOk="0">
                    <a:moveTo>
                      <a:pt x="2076" y="1"/>
                    </a:moveTo>
                    <a:cubicBezTo>
                      <a:pt x="1454" y="1"/>
                      <a:pt x="791" y="230"/>
                      <a:pt x="0" y="592"/>
                    </a:cubicBezTo>
                    <a:cubicBezTo>
                      <a:pt x="564" y="957"/>
                      <a:pt x="1113" y="1415"/>
                      <a:pt x="1254" y="1415"/>
                    </a:cubicBezTo>
                    <a:cubicBezTo>
                      <a:pt x="1264" y="1415"/>
                      <a:pt x="1272" y="1412"/>
                      <a:pt x="1278" y="1408"/>
                    </a:cubicBezTo>
                    <a:cubicBezTo>
                      <a:pt x="1606" y="1108"/>
                      <a:pt x="1874" y="952"/>
                      <a:pt x="2167" y="952"/>
                    </a:cubicBezTo>
                    <a:cubicBezTo>
                      <a:pt x="2429" y="952"/>
                      <a:pt x="2710" y="1077"/>
                      <a:pt x="3070" y="1337"/>
                    </a:cubicBezTo>
                    <a:cubicBezTo>
                      <a:pt x="3815" y="1869"/>
                      <a:pt x="4773" y="2011"/>
                      <a:pt x="5838" y="2419"/>
                    </a:cubicBezTo>
                    <a:lnTo>
                      <a:pt x="5891" y="1071"/>
                    </a:lnTo>
                    <a:cubicBezTo>
                      <a:pt x="5040" y="893"/>
                      <a:pt x="4170" y="964"/>
                      <a:pt x="3656" y="574"/>
                    </a:cubicBezTo>
                    <a:cubicBezTo>
                      <a:pt x="3121" y="171"/>
                      <a:pt x="2614" y="1"/>
                      <a:pt x="2076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3" name="Google Shape;4317;p64"/>
              <p:cNvSpPr/>
              <p:nvPr/>
            </p:nvSpPr>
            <p:spPr bwMode="auto">
              <a:xfrm>
                <a:off x="3368156" y="-47246"/>
                <a:ext cx="67855" cy="22556"/>
              </a:xfrm>
              <a:custGeom>
                <a:avLst/>
                <a:gdLst/>
                <a:ahLst/>
                <a:cxnLst/>
                <a:rect l="l" t="t" r="r" b="b"/>
                <a:pathLst>
                  <a:path w="6194" h="2059" fill="norm" stroke="1" extrusionOk="0">
                    <a:moveTo>
                      <a:pt x="6193" y="0"/>
                    </a:moveTo>
                    <a:lnTo>
                      <a:pt x="6193" y="0"/>
                    </a:lnTo>
                    <a:cubicBezTo>
                      <a:pt x="4801" y="195"/>
                      <a:pt x="3970" y="433"/>
                      <a:pt x="3202" y="433"/>
                    </a:cubicBezTo>
                    <a:cubicBezTo>
                      <a:pt x="3128" y="433"/>
                      <a:pt x="3055" y="431"/>
                      <a:pt x="2982" y="426"/>
                    </a:cubicBezTo>
                    <a:cubicBezTo>
                      <a:pt x="2453" y="395"/>
                      <a:pt x="1944" y="74"/>
                      <a:pt x="1353" y="74"/>
                    </a:cubicBezTo>
                    <a:cubicBezTo>
                      <a:pt x="951" y="74"/>
                      <a:pt x="511" y="222"/>
                      <a:pt x="1" y="710"/>
                    </a:cubicBezTo>
                    <a:lnTo>
                      <a:pt x="1473" y="2059"/>
                    </a:lnTo>
                    <a:cubicBezTo>
                      <a:pt x="2432" y="409"/>
                      <a:pt x="4472" y="1526"/>
                      <a:pt x="6193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4" name="Google Shape;4318;p64"/>
              <p:cNvSpPr/>
              <p:nvPr/>
            </p:nvSpPr>
            <p:spPr bwMode="auto">
              <a:xfrm>
                <a:off x="3466707" y="-328516"/>
                <a:ext cx="37532" cy="23334"/>
              </a:xfrm>
              <a:custGeom>
                <a:avLst/>
                <a:gdLst/>
                <a:ahLst/>
                <a:cxnLst/>
                <a:rect l="l" t="t" r="r" b="b"/>
                <a:pathLst>
                  <a:path w="3426" h="2130" fill="norm" stroke="1" extrusionOk="0">
                    <a:moveTo>
                      <a:pt x="1473" y="1"/>
                    </a:moveTo>
                    <a:lnTo>
                      <a:pt x="1" y="1828"/>
                    </a:lnTo>
                    <a:lnTo>
                      <a:pt x="3372" y="2130"/>
                    </a:lnTo>
                    <a:cubicBezTo>
                      <a:pt x="3407" y="1917"/>
                      <a:pt x="3425" y="1704"/>
                      <a:pt x="3425" y="1509"/>
                    </a:cubicBezTo>
                    <a:cubicBezTo>
                      <a:pt x="3390" y="1172"/>
                      <a:pt x="3301" y="870"/>
                      <a:pt x="3248" y="586"/>
                    </a:cubicBezTo>
                    <a:lnTo>
                      <a:pt x="1473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5" name="Google Shape;4319;p64"/>
              <p:cNvSpPr/>
              <p:nvPr/>
            </p:nvSpPr>
            <p:spPr bwMode="auto">
              <a:xfrm>
                <a:off x="3148311" y="-512013"/>
                <a:ext cx="344841" cy="575576"/>
              </a:xfrm>
              <a:custGeom>
                <a:avLst/>
                <a:gdLst/>
                <a:ahLst/>
                <a:cxnLst/>
                <a:rect l="l" t="t" r="r" b="b"/>
                <a:pathLst>
                  <a:path w="31478" h="52540" fill="norm" stroke="1" extrusionOk="0">
                    <a:moveTo>
                      <a:pt x="28337" y="1"/>
                    </a:moveTo>
                    <a:cubicBezTo>
                      <a:pt x="13326" y="5785"/>
                      <a:pt x="2556" y="18986"/>
                      <a:pt x="1" y="34405"/>
                    </a:cubicBezTo>
                    <a:cubicBezTo>
                      <a:pt x="516" y="36961"/>
                      <a:pt x="764" y="39569"/>
                      <a:pt x="1154" y="42159"/>
                    </a:cubicBezTo>
                    <a:cubicBezTo>
                      <a:pt x="1172" y="42266"/>
                      <a:pt x="1438" y="42355"/>
                      <a:pt x="1687" y="42496"/>
                    </a:cubicBezTo>
                    <a:cubicBezTo>
                      <a:pt x="1687" y="41574"/>
                      <a:pt x="1704" y="40704"/>
                      <a:pt x="1704" y="39835"/>
                    </a:cubicBezTo>
                    <a:lnTo>
                      <a:pt x="2112" y="39817"/>
                    </a:lnTo>
                    <a:lnTo>
                      <a:pt x="3905" y="45513"/>
                    </a:lnTo>
                    <a:cubicBezTo>
                      <a:pt x="4490" y="45956"/>
                      <a:pt x="5289" y="46595"/>
                      <a:pt x="6122" y="47145"/>
                    </a:cubicBezTo>
                    <a:cubicBezTo>
                      <a:pt x="6548" y="47465"/>
                      <a:pt x="7045" y="47678"/>
                      <a:pt x="7560" y="47784"/>
                    </a:cubicBezTo>
                    <a:cubicBezTo>
                      <a:pt x="9813" y="48068"/>
                      <a:pt x="12492" y="48884"/>
                      <a:pt x="13557" y="50481"/>
                    </a:cubicBezTo>
                    <a:cubicBezTo>
                      <a:pt x="14515" y="51971"/>
                      <a:pt x="15810" y="52202"/>
                      <a:pt x="16751" y="52539"/>
                    </a:cubicBezTo>
                    <a:lnTo>
                      <a:pt x="18827" y="51652"/>
                    </a:lnTo>
                    <a:cubicBezTo>
                      <a:pt x="18720" y="51475"/>
                      <a:pt x="18632" y="51155"/>
                      <a:pt x="18525" y="51138"/>
                    </a:cubicBezTo>
                    <a:cubicBezTo>
                      <a:pt x="15367" y="50960"/>
                      <a:pt x="15367" y="50978"/>
                      <a:pt x="14905" y="48015"/>
                    </a:cubicBezTo>
                    <a:cubicBezTo>
                      <a:pt x="14870" y="47695"/>
                      <a:pt x="14799" y="47376"/>
                      <a:pt x="14675" y="46755"/>
                    </a:cubicBezTo>
                    <a:lnTo>
                      <a:pt x="11818" y="46152"/>
                    </a:lnTo>
                    <a:lnTo>
                      <a:pt x="12031" y="42461"/>
                    </a:lnTo>
                    <a:cubicBezTo>
                      <a:pt x="12009" y="42460"/>
                      <a:pt x="11988" y="42460"/>
                      <a:pt x="11967" y="42460"/>
                    </a:cubicBezTo>
                    <a:cubicBezTo>
                      <a:pt x="9761" y="42460"/>
                      <a:pt x="10756" y="45214"/>
                      <a:pt x="9157" y="45531"/>
                    </a:cubicBezTo>
                    <a:cubicBezTo>
                      <a:pt x="7577" y="44537"/>
                      <a:pt x="7577" y="44537"/>
                      <a:pt x="6832" y="39036"/>
                    </a:cubicBezTo>
                    <a:cubicBezTo>
                      <a:pt x="7471" y="36162"/>
                      <a:pt x="10807" y="37120"/>
                      <a:pt x="11570" y="34867"/>
                    </a:cubicBezTo>
                    <a:lnTo>
                      <a:pt x="13876" y="35683"/>
                    </a:lnTo>
                    <a:cubicBezTo>
                      <a:pt x="13930" y="37014"/>
                      <a:pt x="14213" y="38274"/>
                      <a:pt x="15651" y="39090"/>
                    </a:cubicBezTo>
                    <a:lnTo>
                      <a:pt x="14870" y="33554"/>
                    </a:lnTo>
                    <a:cubicBezTo>
                      <a:pt x="15012" y="33305"/>
                      <a:pt x="15189" y="33092"/>
                      <a:pt x="15367" y="32880"/>
                    </a:cubicBezTo>
                    <a:cubicBezTo>
                      <a:pt x="16733" y="31584"/>
                      <a:pt x="18720" y="30662"/>
                      <a:pt x="18277" y="28231"/>
                    </a:cubicBezTo>
                    <a:cubicBezTo>
                      <a:pt x="19217" y="27148"/>
                      <a:pt x="19501" y="25569"/>
                      <a:pt x="20903" y="24824"/>
                    </a:cubicBezTo>
                    <a:cubicBezTo>
                      <a:pt x="21169" y="24664"/>
                      <a:pt x="21701" y="24540"/>
                      <a:pt x="21701" y="24416"/>
                    </a:cubicBezTo>
                    <a:cubicBezTo>
                      <a:pt x="21701" y="22606"/>
                      <a:pt x="23298" y="22375"/>
                      <a:pt x="24345" y="21453"/>
                    </a:cubicBezTo>
                    <a:cubicBezTo>
                      <a:pt x="24698" y="21969"/>
                      <a:pt x="25002" y="22149"/>
                      <a:pt x="25280" y="22149"/>
                    </a:cubicBezTo>
                    <a:cubicBezTo>
                      <a:pt x="25925" y="22149"/>
                      <a:pt x="26432" y="21185"/>
                      <a:pt x="27082" y="21185"/>
                    </a:cubicBezTo>
                    <a:cubicBezTo>
                      <a:pt x="27098" y="21185"/>
                      <a:pt x="27114" y="21185"/>
                      <a:pt x="27131" y="21187"/>
                    </a:cubicBezTo>
                    <a:cubicBezTo>
                      <a:pt x="27184" y="21187"/>
                      <a:pt x="27237" y="20867"/>
                      <a:pt x="27255" y="20832"/>
                    </a:cubicBezTo>
                    <a:lnTo>
                      <a:pt x="25250" y="19909"/>
                    </a:lnTo>
                    <a:lnTo>
                      <a:pt x="25835" y="18348"/>
                    </a:lnTo>
                    <a:lnTo>
                      <a:pt x="24274" y="17851"/>
                    </a:lnTo>
                    <a:cubicBezTo>
                      <a:pt x="25161" y="17514"/>
                      <a:pt x="26048" y="17727"/>
                      <a:pt x="26829" y="17531"/>
                    </a:cubicBezTo>
                    <a:cubicBezTo>
                      <a:pt x="27610" y="17336"/>
                      <a:pt x="28266" y="16751"/>
                      <a:pt x="28976" y="16325"/>
                    </a:cubicBezTo>
                    <a:cubicBezTo>
                      <a:pt x="29774" y="15846"/>
                      <a:pt x="30573" y="15349"/>
                      <a:pt x="31478" y="14781"/>
                    </a:cubicBezTo>
                    <a:cubicBezTo>
                      <a:pt x="30466" y="12723"/>
                      <a:pt x="27769" y="12049"/>
                      <a:pt x="27698" y="9565"/>
                    </a:cubicBezTo>
                    <a:lnTo>
                      <a:pt x="25143" y="11836"/>
                    </a:lnTo>
                    <a:cubicBezTo>
                      <a:pt x="25764" y="8571"/>
                      <a:pt x="23600" y="8908"/>
                      <a:pt x="22269" y="8465"/>
                    </a:cubicBezTo>
                    <a:cubicBezTo>
                      <a:pt x="21932" y="8855"/>
                      <a:pt x="21559" y="9032"/>
                      <a:pt x="21027" y="9316"/>
                    </a:cubicBezTo>
                    <a:lnTo>
                      <a:pt x="21825" y="10132"/>
                    </a:lnTo>
                    <a:lnTo>
                      <a:pt x="20353" y="11197"/>
                    </a:lnTo>
                    <a:cubicBezTo>
                      <a:pt x="21772" y="12244"/>
                      <a:pt x="20956" y="13628"/>
                      <a:pt x="20690" y="13734"/>
                    </a:cubicBezTo>
                    <a:cubicBezTo>
                      <a:pt x="18756" y="14444"/>
                      <a:pt x="19217" y="16396"/>
                      <a:pt x="18401" y="17620"/>
                    </a:cubicBezTo>
                    <a:lnTo>
                      <a:pt x="17460" y="16910"/>
                    </a:lnTo>
                    <a:cubicBezTo>
                      <a:pt x="17052" y="16502"/>
                      <a:pt x="17886" y="16360"/>
                      <a:pt x="17851" y="16023"/>
                    </a:cubicBezTo>
                    <a:cubicBezTo>
                      <a:pt x="17833" y="15580"/>
                      <a:pt x="17744" y="15136"/>
                      <a:pt x="17673" y="14639"/>
                    </a:cubicBezTo>
                    <a:lnTo>
                      <a:pt x="14781" y="13805"/>
                    </a:lnTo>
                    <a:cubicBezTo>
                      <a:pt x="14391" y="10558"/>
                      <a:pt x="17727" y="10026"/>
                      <a:pt x="19075" y="8056"/>
                    </a:cubicBezTo>
                    <a:cubicBezTo>
                      <a:pt x="19476" y="8451"/>
                      <a:pt x="19895" y="8555"/>
                      <a:pt x="20323" y="8555"/>
                    </a:cubicBezTo>
                    <a:cubicBezTo>
                      <a:pt x="20808" y="8555"/>
                      <a:pt x="21305" y="8420"/>
                      <a:pt x="21802" y="8420"/>
                    </a:cubicBezTo>
                    <a:cubicBezTo>
                      <a:pt x="21952" y="8420"/>
                      <a:pt x="22102" y="8433"/>
                      <a:pt x="22251" y="8465"/>
                    </a:cubicBezTo>
                    <a:cubicBezTo>
                      <a:pt x="22127" y="7702"/>
                      <a:pt x="22056" y="7152"/>
                      <a:pt x="21967" y="6495"/>
                    </a:cubicBezTo>
                    <a:cubicBezTo>
                      <a:pt x="23198" y="6481"/>
                      <a:pt x="23566" y="4540"/>
                      <a:pt x="24952" y="4540"/>
                    </a:cubicBezTo>
                    <a:cubicBezTo>
                      <a:pt x="25264" y="4540"/>
                      <a:pt x="25629" y="4639"/>
                      <a:pt x="26066" y="4880"/>
                    </a:cubicBezTo>
                    <a:cubicBezTo>
                      <a:pt x="25374" y="5963"/>
                      <a:pt x="24274" y="6335"/>
                      <a:pt x="23458" y="7010"/>
                    </a:cubicBezTo>
                    <a:lnTo>
                      <a:pt x="26243" y="8376"/>
                    </a:lnTo>
                    <a:lnTo>
                      <a:pt x="28089" y="7205"/>
                    </a:lnTo>
                    <a:lnTo>
                      <a:pt x="28160" y="5324"/>
                    </a:lnTo>
                    <a:cubicBezTo>
                      <a:pt x="28332" y="5383"/>
                      <a:pt x="28506" y="5414"/>
                      <a:pt x="28690" y="5414"/>
                    </a:cubicBezTo>
                    <a:cubicBezTo>
                      <a:pt x="29226" y="5414"/>
                      <a:pt x="29853" y="5151"/>
                      <a:pt x="30804" y="4543"/>
                    </a:cubicBezTo>
                    <a:lnTo>
                      <a:pt x="29029" y="3621"/>
                    </a:lnTo>
                    <a:lnTo>
                      <a:pt x="29561" y="2733"/>
                    </a:lnTo>
                    <a:lnTo>
                      <a:pt x="28231" y="1722"/>
                    </a:lnTo>
                    <a:cubicBezTo>
                      <a:pt x="28355" y="1190"/>
                      <a:pt x="28692" y="586"/>
                      <a:pt x="28515" y="232"/>
                    </a:cubicBezTo>
                    <a:cubicBezTo>
                      <a:pt x="28479" y="161"/>
                      <a:pt x="28408" y="72"/>
                      <a:pt x="28337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35" name="Google Shape;4320;p64"/>
            <p:cNvSpPr/>
            <p:nvPr/>
          </p:nvSpPr>
          <p:spPr bwMode="auto">
            <a:xfrm>
              <a:off x="6015523" y="3714217"/>
              <a:ext cx="557665" cy="516387"/>
            </a:xfrm>
            <a:custGeom>
              <a:avLst/>
              <a:gdLst/>
              <a:ahLst/>
              <a:cxnLst/>
              <a:rect l="l" t="t" r="r" b="b"/>
              <a:pathLst>
                <a:path w="96649" h="89534" fill="norm" stroke="1" extrusionOk="0">
                  <a:moveTo>
                    <a:pt x="48671" y="444"/>
                  </a:moveTo>
                  <a:cubicBezTo>
                    <a:pt x="70814" y="444"/>
                    <a:pt x="90084" y="16342"/>
                    <a:pt x="93207" y="38415"/>
                  </a:cubicBezTo>
                  <a:cubicBezTo>
                    <a:pt x="96649" y="62635"/>
                    <a:pt x="79314" y="85116"/>
                    <a:pt x="54526" y="88629"/>
                  </a:cubicBezTo>
                  <a:cubicBezTo>
                    <a:pt x="52344" y="88930"/>
                    <a:pt x="50161" y="89090"/>
                    <a:pt x="47961" y="89090"/>
                  </a:cubicBezTo>
                  <a:cubicBezTo>
                    <a:pt x="25817" y="89090"/>
                    <a:pt x="6548" y="73192"/>
                    <a:pt x="3425" y="51119"/>
                  </a:cubicBezTo>
                  <a:cubicBezTo>
                    <a:pt x="1" y="26899"/>
                    <a:pt x="17318" y="4418"/>
                    <a:pt x="42123" y="905"/>
                  </a:cubicBezTo>
                  <a:cubicBezTo>
                    <a:pt x="44288" y="586"/>
                    <a:pt x="46470" y="444"/>
                    <a:pt x="48671" y="444"/>
                  </a:cubicBezTo>
                  <a:close/>
                  <a:moveTo>
                    <a:pt x="48746" y="0"/>
                  </a:moveTo>
                  <a:cubicBezTo>
                    <a:pt x="48721" y="0"/>
                    <a:pt x="48696" y="0"/>
                    <a:pt x="48671" y="0"/>
                  </a:cubicBezTo>
                  <a:cubicBezTo>
                    <a:pt x="46453" y="0"/>
                    <a:pt x="44253" y="160"/>
                    <a:pt x="42052" y="462"/>
                  </a:cubicBezTo>
                  <a:cubicBezTo>
                    <a:pt x="36002" y="1313"/>
                    <a:pt x="30164" y="3336"/>
                    <a:pt x="24895" y="6441"/>
                  </a:cubicBezTo>
                  <a:cubicBezTo>
                    <a:pt x="19838" y="9404"/>
                    <a:pt x="15402" y="13326"/>
                    <a:pt x="11835" y="17974"/>
                  </a:cubicBezTo>
                  <a:cubicBezTo>
                    <a:pt x="8269" y="22570"/>
                    <a:pt x="5643" y="27822"/>
                    <a:pt x="4099" y="33447"/>
                  </a:cubicBezTo>
                  <a:cubicBezTo>
                    <a:pt x="2520" y="39213"/>
                    <a:pt x="2130" y="45246"/>
                    <a:pt x="2981" y="51190"/>
                  </a:cubicBezTo>
                  <a:cubicBezTo>
                    <a:pt x="4507" y="61925"/>
                    <a:pt x="9955" y="71737"/>
                    <a:pt x="18276" y="78728"/>
                  </a:cubicBezTo>
                  <a:cubicBezTo>
                    <a:pt x="26561" y="85703"/>
                    <a:pt x="37054" y="89534"/>
                    <a:pt x="47886" y="89534"/>
                  </a:cubicBezTo>
                  <a:cubicBezTo>
                    <a:pt x="47911" y="89534"/>
                    <a:pt x="47936" y="89534"/>
                    <a:pt x="47961" y="89534"/>
                  </a:cubicBezTo>
                  <a:cubicBezTo>
                    <a:pt x="50179" y="89534"/>
                    <a:pt x="52397" y="89374"/>
                    <a:pt x="54579" y="89072"/>
                  </a:cubicBezTo>
                  <a:cubicBezTo>
                    <a:pt x="60647" y="88221"/>
                    <a:pt x="66467" y="86198"/>
                    <a:pt x="71737" y="83093"/>
                  </a:cubicBezTo>
                  <a:cubicBezTo>
                    <a:pt x="76794" y="80112"/>
                    <a:pt x="81230" y="76208"/>
                    <a:pt x="84796" y="71560"/>
                  </a:cubicBezTo>
                  <a:cubicBezTo>
                    <a:pt x="88363" y="66964"/>
                    <a:pt x="90989" y="61712"/>
                    <a:pt x="92532" y="56105"/>
                  </a:cubicBezTo>
                  <a:cubicBezTo>
                    <a:pt x="94112" y="50321"/>
                    <a:pt x="94502" y="44288"/>
                    <a:pt x="93650" y="38362"/>
                  </a:cubicBezTo>
                  <a:cubicBezTo>
                    <a:pt x="92124" y="27609"/>
                    <a:pt x="86677" y="17797"/>
                    <a:pt x="78355" y="10824"/>
                  </a:cubicBezTo>
                  <a:cubicBezTo>
                    <a:pt x="70071" y="3831"/>
                    <a:pt x="59578" y="0"/>
                    <a:pt x="4874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009894148" name="Google Shape;4321;p64"/>
          <p:cNvGrpSpPr/>
          <p:nvPr/>
        </p:nvGrpSpPr>
        <p:grpSpPr bwMode="auto">
          <a:xfrm>
            <a:off x="2346606" y="1652660"/>
            <a:ext cx="586021" cy="508077"/>
            <a:chOff x="6644304" y="3073628"/>
            <a:chExt cx="576302" cy="511871"/>
          </a:xfrm>
        </p:grpSpPr>
        <p:grpSp>
          <p:nvGrpSpPr>
            <p:cNvPr id="47" name="Google Shape;4322;p64"/>
            <p:cNvGrpSpPr/>
            <p:nvPr/>
          </p:nvGrpSpPr>
          <p:grpSpPr bwMode="auto">
            <a:xfrm>
              <a:off x="6712169" y="3073651"/>
              <a:ext cx="481611" cy="506713"/>
              <a:chOff x="1833536" y="-546641"/>
              <a:chExt cx="914567" cy="962419"/>
            </a:xfrm>
          </p:grpSpPr>
          <p:grpSp>
            <p:nvGrpSpPr>
              <p:cNvPr id="49" name="Google Shape;4323;p64"/>
              <p:cNvGrpSpPr/>
              <p:nvPr/>
            </p:nvGrpSpPr>
            <p:grpSpPr bwMode="auto">
              <a:xfrm>
                <a:off x="1833536" y="-524249"/>
                <a:ext cx="914567" cy="940027"/>
                <a:chOff x="1833536" y="-524249"/>
                <a:chExt cx="914567" cy="940027"/>
              </a:xfrm>
            </p:grpSpPr>
            <p:sp>
              <p:nvSpPr>
                <p:cNvPr id="54" name="Google Shape;4324;p64"/>
                <p:cNvSpPr/>
                <p:nvPr/>
              </p:nvSpPr>
              <p:spPr bwMode="auto">
                <a:xfrm>
                  <a:off x="1833536" y="-524249"/>
                  <a:ext cx="453307" cy="599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379" h="54723" fill="norm" stroke="1" extrusionOk="0">
                      <a:moveTo>
                        <a:pt x="20938" y="3904"/>
                      </a:moveTo>
                      <a:lnTo>
                        <a:pt x="22677" y="6583"/>
                      </a:lnTo>
                      <a:lnTo>
                        <a:pt x="22091" y="7097"/>
                      </a:lnTo>
                      <a:lnTo>
                        <a:pt x="18951" y="4400"/>
                      </a:lnTo>
                      <a:lnTo>
                        <a:pt x="20938" y="3904"/>
                      </a:lnTo>
                      <a:close/>
                      <a:moveTo>
                        <a:pt x="25072" y="0"/>
                      </a:moveTo>
                      <a:lnTo>
                        <a:pt x="25072" y="0"/>
                      </a:lnTo>
                      <a:cubicBezTo>
                        <a:pt x="24433" y="195"/>
                        <a:pt x="23812" y="408"/>
                        <a:pt x="23191" y="621"/>
                      </a:cubicBezTo>
                      <a:lnTo>
                        <a:pt x="23493" y="1047"/>
                      </a:lnTo>
                      <a:lnTo>
                        <a:pt x="21861" y="1136"/>
                      </a:lnTo>
                      <a:cubicBezTo>
                        <a:pt x="20920" y="1491"/>
                        <a:pt x="19980" y="1899"/>
                        <a:pt x="19075" y="2307"/>
                      </a:cubicBezTo>
                      <a:lnTo>
                        <a:pt x="17709" y="4489"/>
                      </a:lnTo>
                      <a:lnTo>
                        <a:pt x="19341" y="6778"/>
                      </a:lnTo>
                      <a:lnTo>
                        <a:pt x="19341" y="6778"/>
                      </a:lnTo>
                      <a:lnTo>
                        <a:pt x="16697" y="6086"/>
                      </a:lnTo>
                      <a:lnTo>
                        <a:pt x="17017" y="4542"/>
                      </a:lnTo>
                      <a:lnTo>
                        <a:pt x="15473" y="4205"/>
                      </a:lnTo>
                      <a:cubicBezTo>
                        <a:pt x="14124" y="4968"/>
                        <a:pt x="12811" y="5820"/>
                        <a:pt x="11552" y="6725"/>
                      </a:cubicBezTo>
                      <a:lnTo>
                        <a:pt x="12581" y="6920"/>
                      </a:lnTo>
                      <a:lnTo>
                        <a:pt x="11836" y="8091"/>
                      </a:lnTo>
                      <a:cubicBezTo>
                        <a:pt x="11392" y="7967"/>
                        <a:pt x="10842" y="7772"/>
                        <a:pt x="10363" y="7612"/>
                      </a:cubicBezTo>
                      <a:cubicBezTo>
                        <a:pt x="6300" y="10753"/>
                        <a:pt x="2804" y="14567"/>
                        <a:pt x="1" y="18897"/>
                      </a:cubicBezTo>
                      <a:cubicBezTo>
                        <a:pt x="356" y="19536"/>
                        <a:pt x="498" y="20299"/>
                        <a:pt x="373" y="21026"/>
                      </a:cubicBezTo>
                      <a:cubicBezTo>
                        <a:pt x="285" y="21895"/>
                        <a:pt x="870" y="22800"/>
                        <a:pt x="977" y="23723"/>
                      </a:cubicBezTo>
                      <a:cubicBezTo>
                        <a:pt x="1101" y="24681"/>
                        <a:pt x="835" y="25710"/>
                        <a:pt x="1048" y="26633"/>
                      </a:cubicBezTo>
                      <a:cubicBezTo>
                        <a:pt x="1580" y="28922"/>
                        <a:pt x="1651" y="28904"/>
                        <a:pt x="1314" y="30696"/>
                      </a:cubicBezTo>
                      <a:cubicBezTo>
                        <a:pt x="1260" y="30998"/>
                        <a:pt x="1243" y="31335"/>
                        <a:pt x="1189" y="31654"/>
                      </a:cubicBezTo>
                      <a:cubicBezTo>
                        <a:pt x="906" y="33943"/>
                        <a:pt x="852" y="36090"/>
                        <a:pt x="2378" y="38184"/>
                      </a:cubicBezTo>
                      <a:cubicBezTo>
                        <a:pt x="3194" y="39302"/>
                        <a:pt x="4490" y="39461"/>
                        <a:pt x="5217" y="40473"/>
                      </a:cubicBezTo>
                      <a:cubicBezTo>
                        <a:pt x="5377" y="41147"/>
                        <a:pt x="5679" y="41821"/>
                        <a:pt x="5679" y="42496"/>
                      </a:cubicBezTo>
                      <a:cubicBezTo>
                        <a:pt x="5679" y="43170"/>
                        <a:pt x="7311" y="43347"/>
                        <a:pt x="6406" y="44146"/>
                      </a:cubicBezTo>
                      <a:lnTo>
                        <a:pt x="8429" y="45122"/>
                      </a:lnTo>
                      <a:lnTo>
                        <a:pt x="8429" y="45122"/>
                      </a:lnTo>
                      <a:lnTo>
                        <a:pt x="8269" y="43170"/>
                      </a:lnTo>
                      <a:lnTo>
                        <a:pt x="8269" y="43170"/>
                      </a:lnTo>
                      <a:cubicBezTo>
                        <a:pt x="8872" y="43613"/>
                        <a:pt x="9298" y="43826"/>
                        <a:pt x="9600" y="44146"/>
                      </a:cubicBezTo>
                      <a:cubicBezTo>
                        <a:pt x="10345" y="44909"/>
                        <a:pt x="10948" y="45849"/>
                        <a:pt x="11765" y="46523"/>
                      </a:cubicBezTo>
                      <a:cubicBezTo>
                        <a:pt x="12652" y="47251"/>
                        <a:pt x="13734" y="47730"/>
                        <a:pt x="13255" y="49167"/>
                      </a:cubicBezTo>
                      <a:cubicBezTo>
                        <a:pt x="15142" y="50239"/>
                        <a:pt x="17068" y="51273"/>
                        <a:pt x="19240" y="51273"/>
                      </a:cubicBezTo>
                      <a:cubicBezTo>
                        <a:pt x="19621" y="51273"/>
                        <a:pt x="20009" y="51241"/>
                        <a:pt x="20406" y="51172"/>
                      </a:cubicBezTo>
                      <a:cubicBezTo>
                        <a:pt x="21066" y="51051"/>
                        <a:pt x="21687" y="50867"/>
                        <a:pt x="22299" y="50867"/>
                      </a:cubicBezTo>
                      <a:cubicBezTo>
                        <a:pt x="22856" y="50867"/>
                        <a:pt x="23406" y="51019"/>
                        <a:pt x="23972" y="51509"/>
                      </a:cubicBezTo>
                      <a:cubicBezTo>
                        <a:pt x="24575" y="52042"/>
                        <a:pt x="25551" y="52219"/>
                        <a:pt x="26403" y="52414"/>
                      </a:cubicBezTo>
                      <a:cubicBezTo>
                        <a:pt x="26412" y="52417"/>
                        <a:pt x="26421" y="52418"/>
                        <a:pt x="26431" y="52418"/>
                      </a:cubicBezTo>
                      <a:cubicBezTo>
                        <a:pt x="26612" y="52418"/>
                        <a:pt x="26911" y="51958"/>
                        <a:pt x="27130" y="51722"/>
                      </a:cubicBezTo>
                      <a:cubicBezTo>
                        <a:pt x="29563" y="53875"/>
                        <a:pt x="30553" y="54722"/>
                        <a:pt x="31970" y="54722"/>
                      </a:cubicBezTo>
                      <a:cubicBezTo>
                        <a:pt x="32888" y="54722"/>
                        <a:pt x="33985" y="54367"/>
                        <a:pt x="35771" y="53780"/>
                      </a:cubicBezTo>
                      <a:cubicBezTo>
                        <a:pt x="35754" y="53674"/>
                        <a:pt x="35736" y="53568"/>
                        <a:pt x="35700" y="53461"/>
                      </a:cubicBezTo>
                      <a:cubicBezTo>
                        <a:pt x="35026" y="53479"/>
                        <a:pt x="34387" y="53550"/>
                        <a:pt x="33731" y="53568"/>
                      </a:cubicBezTo>
                      <a:cubicBezTo>
                        <a:pt x="33590" y="53572"/>
                        <a:pt x="33456" y="53574"/>
                        <a:pt x="33329" y="53574"/>
                      </a:cubicBezTo>
                      <a:cubicBezTo>
                        <a:pt x="31461" y="53574"/>
                        <a:pt x="31079" y="53047"/>
                        <a:pt x="30697" y="50871"/>
                      </a:cubicBezTo>
                      <a:cubicBezTo>
                        <a:pt x="30590" y="50179"/>
                        <a:pt x="30005" y="49575"/>
                        <a:pt x="29650" y="48972"/>
                      </a:cubicBezTo>
                      <a:lnTo>
                        <a:pt x="26030" y="49628"/>
                      </a:lnTo>
                      <a:lnTo>
                        <a:pt x="26030" y="49628"/>
                      </a:lnTo>
                      <a:lnTo>
                        <a:pt x="26385" y="45406"/>
                      </a:lnTo>
                      <a:lnTo>
                        <a:pt x="24167" y="45956"/>
                      </a:lnTo>
                      <a:cubicBezTo>
                        <a:pt x="23812" y="46931"/>
                        <a:pt x="24007" y="48085"/>
                        <a:pt x="22553" y="48564"/>
                      </a:cubicBezTo>
                      <a:cubicBezTo>
                        <a:pt x="22259" y="48659"/>
                        <a:pt x="21992" y="48700"/>
                        <a:pt x="21745" y="48700"/>
                      </a:cubicBezTo>
                      <a:cubicBezTo>
                        <a:pt x="20706" y="48700"/>
                        <a:pt x="20016" y="47976"/>
                        <a:pt x="19199" y="47517"/>
                      </a:cubicBezTo>
                      <a:lnTo>
                        <a:pt x="17851" y="42123"/>
                      </a:lnTo>
                      <a:cubicBezTo>
                        <a:pt x="19459" y="40109"/>
                        <a:pt x="19754" y="39740"/>
                        <a:pt x="21393" y="39740"/>
                      </a:cubicBezTo>
                      <a:cubicBezTo>
                        <a:pt x="21761" y="39740"/>
                        <a:pt x="22197" y="39758"/>
                        <a:pt x="22730" y="39781"/>
                      </a:cubicBezTo>
                      <a:lnTo>
                        <a:pt x="22890" y="38237"/>
                      </a:lnTo>
                      <a:lnTo>
                        <a:pt x="27042" y="38113"/>
                      </a:lnTo>
                      <a:lnTo>
                        <a:pt x="30324" y="41786"/>
                      </a:lnTo>
                      <a:cubicBezTo>
                        <a:pt x="30679" y="39550"/>
                        <a:pt x="29064" y="38290"/>
                        <a:pt x="28532" y="36374"/>
                      </a:cubicBezTo>
                      <a:cubicBezTo>
                        <a:pt x="29366" y="35363"/>
                        <a:pt x="30324" y="34280"/>
                        <a:pt x="31229" y="33163"/>
                      </a:cubicBezTo>
                      <a:cubicBezTo>
                        <a:pt x="32045" y="32133"/>
                        <a:pt x="31974" y="31885"/>
                        <a:pt x="30644" y="30359"/>
                      </a:cubicBezTo>
                      <a:cubicBezTo>
                        <a:pt x="31105" y="29916"/>
                        <a:pt x="31886" y="29490"/>
                        <a:pt x="31957" y="28993"/>
                      </a:cubicBezTo>
                      <a:cubicBezTo>
                        <a:pt x="32152" y="27378"/>
                        <a:pt x="33411" y="26757"/>
                        <a:pt x="34441" y="25906"/>
                      </a:cubicBezTo>
                      <a:lnTo>
                        <a:pt x="34245" y="24273"/>
                      </a:lnTo>
                      <a:lnTo>
                        <a:pt x="36588" y="22996"/>
                      </a:lnTo>
                      <a:lnTo>
                        <a:pt x="37120" y="24096"/>
                      </a:lnTo>
                      <a:lnTo>
                        <a:pt x="40438" y="20849"/>
                      </a:lnTo>
                      <a:lnTo>
                        <a:pt x="40048" y="20387"/>
                      </a:lnTo>
                      <a:lnTo>
                        <a:pt x="38184" y="21700"/>
                      </a:lnTo>
                      <a:lnTo>
                        <a:pt x="36410" y="20547"/>
                      </a:lnTo>
                      <a:cubicBezTo>
                        <a:pt x="37315" y="19429"/>
                        <a:pt x="38309" y="18631"/>
                        <a:pt x="38752" y="17584"/>
                      </a:cubicBezTo>
                      <a:cubicBezTo>
                        <a:pt x="39285" y="16377"/>
                        <a:pt x="40686" y="16271"/>
                        <a:pt x="41378" y="15295"/>
                      </a:cubicBezTo>
                      <a:cubicBezTo>
                        <a:pt x="40314" y="14177"/>
                        <a:pt x="39285" y="13663"/>
                        <a:pt x="37989" y="13521"/>
                      </a:cubicBezTo>
                      <a:cubicBezTo>
                        <a:pt x="37031" y="13467"/>
                        <a:pt x="36162" y="12971"/>
                        <a:pt x="35647" y="12154"/>
                      </a:cubicBezTo>
                      <a:cubicBezTo>
                        <a:pt x="35257" y="11622"/>
                        <a:pt x="34813" y="11161"/>
                        <a:pt x="34281" y="10770"/>
                      </a:cubicBezTo>
                      <a:cubicBezTo>
                        <a:pt x="34068" y="10593"/>
                        <a:pt x="33678" y="10628"/>
                        <a:pt x="33323" y="10557"/>
                      </a:cubicBezTo>
                      <a:lnTo>
                        <a:pt x="32773" y="12509"/>
                      </a:lnTo>
                      <a:cubicBezTo>
                        <a:pt x="31022" y="12013"/>
                        <a:pt x="29978" y="9739"/>
                        <a:pt x="28235" y="9739"/>
                      </a:cubicBezTo>
                      <a:cubicBezTo>
                        <a:pt x="27735" y="9739"/>
                        <a:pt x="27176" y="9927"/>
                        <a:pt x="26527" y="10398"/>
                      </a:cubicBezTo>
                      <a:cubicBezTo>
                        <a:pt x="26793" y="11711"/>
                        <a:pt x="25942" y="13290"/>
                        <a:pt x="27343" y="14479"/>
                      </a:cubicBezTo>
                      <a:cubicBezTo>
                        <a:pt x="27538" y="14638"/>
                        <a:pt x="27609" y="15295"/>
                        <a:pt x="27485" y="15419"/>
                      </a:cubicBezTo>
                      <a:cubicBezTo>
                        <a:pt x="26154" y="16590"/>
                        <a:pt x="27095" y="18169"/>
                        <a:pt x="26935" y="19447"/>
                      </a:cubicBezTo>
                      <a:cubicBezTo>
                        <a:pt x="26757" y="19471"/>
                        <a:pt x="26594" y="19483"/>
                        <a:pt x="26444" y="19483"/>
                      </a:cubicBezTo>
                      <a:cubicBezTo>
                        <a:pt x="24534" y="19483"/>
                        <a:pt x="24803" y="17604"/>
                        <a:pt x="24309" y="16732"/>
                      </a:cubicBezTo>
                      <a:cubicBezTo>
                        <a:pt x="23538" y="16756"/>
                        <a:pt x="22881" y="16829"/>
                        <a:pt x="22272" y="16829"/>
                      </a:cubicBezTo>
                      <a:cubicBezTo>
                        <a:pt x="21985" y="16829"/>
                        <a:pt x="21708" y="16813"/>
                        <a:pt x="21435" y="16768"/>
                      </a:cubicBezTo>
                      <a:cubicBezTo>
                        <a:pt x="20583" y="16626"/>
                        <a:pt x="19767" y="16235"/>
                        <a:pt x="18968" y="15880"/>
                      </a:cubicBezTo>
                      <a:cubicBezTo>
                        <a:pt x="18099" y="15508"/>
                        <a:pt x="17904" y="14745"/>
                        <a:pt x="18117" y="13929"/>
                      </a:cubicBezTo>
                      <a:cubicBezTo>
                        <a:pt x="18489" y="12562"/>
                        <a:pt x="19820" y="11799"/>
                        <a:pt x="20317" y="10433"/>
                      </a:cubicBezTo>
                      <a:cubicBezTo>
                        <a:pt x="20420" y="10159"/>
                        <a:pt x="20643" y="10069"/>
                        <a:pt x="20926" y="10069"/>
                      </a:cubicBezTo>
                      <a:cubicBezTo>
                        <a:pt x="21466" y="10069"/>
                        <a:pt x="22224" y="10398"/>
                        <a:pt x="22783" y="10398"/>
                      </a:cubicBezTo>
                      <a:cubicBezTo>
                        <a:pt x="23422" y="10398"/>
                        <a:pt x="24078" y="10114"/>
                        <a:pt x="25445" y="9777"/>
                      </a:cubicBezTo>
                      <a:lnTo>
                        <a:pt x="22925" y="8836"/>
                      </a:lnTo>
                      <a:cubicBezTo>
                        <a:pt x="23351" y="8002"/>
                        <a:pt x="23759" y="7435"/>
                        <a:pt x="23972" y="6796"/>
                      </a:cubicBezTo>
                      <a:cubicBezTo>
                        <a:pt x="24489" y="5333"/>
                        <a:pt x="24808" y="4715"/>
                        <a:pt x="25467" y="4715"/>
                      </a:cubicBezTo>
                      <a:cubicBezTo>
                        <a:pt x="25870" y="4715"/>
                        <a:pt x="26401" y="4947"/>
                        <a:pt x="27184" y="5359"/>
                      </a:cubicBezTo>
                      <a:cubicBezTo>
                        <a:pt x="27485" y="5518"/>
                        <a:pt x="27787" y="5713"/>
                        <a:pt x="28177" y="5944"/>
                      </a:cubicBezTo>
                      <a:lnTo>
                        <a:pt x="26012" y="8694"/>
                      </a:lnTo>
                      <a:cubicBezTo>
                        <a:pt x="26754" y="8600"/>
                        <a:pt x="27262" y="8535"/>
                        <a:pt x="27696" y="8535"/>
                      </a:cubicBezTo>
                      <a:cubicBezTo>
                        <a:pt x="28642" y="8535"/>
                        <a:pt x="29231" y="8844"/>
                        <a:pt x="31105" y="9830"/>
                      </a:cubicBezTo>
                      <a:lnTo>
                        <a:pt x="32844" y="8304"/>
                      </a:lnTo>
                      <a:lnTo>
                        <a:pt x="31886" y="7346"/>
                      </a:lnTo>
                      <a:lnTo>
                        <a:pt x="32861" y="5341"/>
                      </a:lnTo>
                      <a:lnTo>
                        <a:pt x="25232" y="2005"/>
                      </a:lnTo>
                      <a:lnTo>
                        <a:pt x="21577" y="2733"/>
                      </a:lnTo>
                      <a:lnTo>
                        <a:pt x="21452" y="2218"/>
                      </a:lnTo>
                      <a:lnTo>
                        <a:pt x="24540" y="1437"/>
                      </a:lnTo>
                      <a:lnTo>
                        <a:pt x="25072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  <a:defRPr/>
                  </a:pPr>
                  <a:endParaRPr sz="1850">
                    <a:solidFill>
                      <a:srgbClr val="000000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55" name="Google Shape;4325;p64"/>
                <p:cNvSpPr/>
                <p:nvPr/>
              </p:nvSpPr>
              <p:spPr bwMode="auto">
                <a:xfrm>
                  <a:off x="2215098" y="11844"/>
                  <a:ext cx="361756" cy="403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22" h="36872" fill="norm" stroke="1" extrusionOk="0">
                      <a:moveTo>
                        <a:pt x="11233" y="0"/>
                      </a:moveTo>
                      <a:cubicBezTo>
                        <a:pt x="10639" y="505"/>
                        <a:pt x="10418" y="1084"/>
                        <a:pt x="9687" y="1084"/>
                      </a:cubicBezTo>
                      <a:cubicBezTo>
                        <a:pt x="9544" y="1084"/>
                        <a:pt x="9381" y="1061"/>
                        <a:pt x="9192" y="1012"/>
                      </a:cubicBezTo>
                      <a:cubicBezTo>
                        <a:pt x="8542" y="845"/>
                        <a:pt x="7805" y="576"/>
                        <a:pt x="7089" y="576"/>
                      </a:cubicBezTo>
                      <a:cubicBezTo>
                        <a:pt x="6437" y="576"/>
                        <a:pt x="5804" y="799"/>
                        <a:pt x="5271" y="1526"/>
                      </a:cubicBezTo>
                      <a:lnTo>
                        <a:pt x="4632" y="231"/>
                      </a:lnTo>
                      <a:cubicBezTo>
                        <a:pt x="3940" y="1030"/>
                        <a:pt x="3780" y="2165"/>
                        <a:pt x="2591" y="2325"/>
                      </a:cubicBezTo>
                      <a:cubicBezTo>
                        <a:pt x="1208" y="2502"/>
                        <a:pt x="2538" y="4649"/>
                        <a:pt x="959" y="4844"/>
                      </a:cubicBezTo>
                      <a:lnTo>
                        <a:pt x="2006" y="8961"/>
                      </a:lnTo>
                      <a:lnTo>
                        <a:pt x="1" y="12190"/>
                      </a:lnTo>
                      <a:cubicBezTo>
                        <a:pt x="1190" y="12935"/>
                        <a:pt x="143" y="14302"/>
                        <a:pt x="640" y="15153"/>
                      </a:cubicBezTo>
                      <a:cubicBezTo>
                        <a:pt x="1882" y="15987"/>
                        <a:pt x="3071" y="16697"/>
                        <a:pt x="4135" y="17531"/>
                      </a:cubicBezTo>
                      <a:cubicBezTo>
                        <a:pt x="5058" y="18276"/>
                        <a:pt x="5732" y="19359"/>
                        <a:pt x="6726" y="19980"/>
                      </a:cubicBezTo>
                      <a:cubicBezTo>
                        <a:pt x="7808" y="20654"/>
                        <a:pt x="9121" y="20973"/>
                        <a:pt x="10044" y="21364"/>
                      </a:cubicBezTo>
                      <a:cubicBezTo>
                        <a:pt x="11250" y="25161"/>
                        <a:pt x="11587" y="28638"/>
                        <a:pt x="10878" y="32152"/>
                      </a:cubicBezTo>
                      <a:cubicBezTo>
                        <a:pt x="11091" y="32506"/>
                        <a:pt x="11623" y="32968"/>
                        <a:pt x="11605" y="33394"/>
                      </a:cubicBezTo>
                      <a:cubicBezTo>
                        <a:pt x="11552" y="34405"/>
                        <a:pt x="11605" y="35416"/>
                        <a:pt x="11783" y="36428"/>
                      </a:cubicBezTo>
                      <a:cubicBezTo>
                        <a:pt x="11800" y="36587"/>
                        <a:pt x="11836" y="36729"/>
                        <a:pt x="11871" y="36871"/>
                      </a:cubicBezTo>
                      <a:cubicBezTo>
                        <a:pt x="12634" y="36712"/>
                        <a:pt x="13379" y="36552"/>
                        <a:pt x="14125" y="36357"/>
                      </a:cubicBezTo>
                      <a:lnTo>
                        <a:pt x="14568" y="36233"/>
                      </a:lnTo>
                      <a:cubicBezTo>
                        <a:pt x="15172" y="34139"/>
                        <a:pt x="15828" y="32045"/>
                        <a:pt x="17798" y="30785"/>
                      </a:cubicBezTo>
                      <a:cubicBezTo>
                        <a:pt x="18543" y="30324"/>
                        <a:pt x="18951" y="29845"/>
                        <a:pt x="19235" y="29117"/>
                      </a:cubicBezTo>
                      <a:cubicBezTo>
                        <a:pt x="19377" y="28763"/>
                        <a:pt x="19465" y="28230"/>
                        <a:pt x="19732" y="28124"/>
                      </a:cubicBezTo>
                      <a:cubicBezTo>
                        <a:pt x="22233" y="27059"/>
                        <a:pt x="23334" y="24930"/>
                        <a:pt x="24008" y="22535"/>
                      </a:cubicBezTo>
                      <a:cubicBezTo>
                        <a:pt x="24345" y="21346"/>
                        <a:pt x="25232" y="20423"/>
                        <a:pt x="26403" y="20051"/>
                      </a:cubicBezTo>
                      <a:cubicBezTo>
                        <a:pt x="28550" y="19447"/>
                        <a:pt x="29065" y="17904"/>
                        <a:pt x="29615" y="16147"/>
                      </a:cubicBezTo>
                      <a:cubicBezTo>
                        <a:pt x="30449" y="13503"/>
                        <a:pt x="30999" y="10735"/>
                        <a:pt x="32844" y="8517"/>
                      </a:cubicBezTo>
                      <a:cubicBezTo>
                        <a:pt x="32933" y="8429"/>
                        <a:pt x="32986" y="8340"/>
                        <a:pt x="33021" y="8216"/>
                      </a:cubicBezTo>
                      <a:cubicBezTo>
                        <a:pt x="33021" y="7683"/>
                        <a:pt x="33021" y="7133"/>
                        <a:pt x="33021" y="6424"/>
                      </a:cubicBezTo>
                      <a:cubicBezTo>
                        <a:pt x="32898" y="6449"/>
                        <a:pt x="32778" y="6461"/>
                        <a:pt x="32662" y="6461"/>
                      </a:cubicBezTo>
                      <a:cubicBezTo>
                        <a:pt x="31610" y="6461"/>
                        <a:pt x="30838" y="5512"/>
                        <a:pt x="29835" y="5512"/>
                      </a:cubicBezTo>
                      <a:cubicBezTo>
                        <a:pt x="29647" y="5512"/>
                        <a:pt x="29450" y="5546"/>
                        <a:pt x="29242" y="5625"/>
                      </a:cubicBezTo>
                      <a:cubicBezTo>
                        <a:pt x="28763" y="5810"/>
                        <a:pt x="28295" y="5881"/>
                        <a:pt x="27833" y="5881"/>
                      </a:cubicBezTo>
                      <a:cubicBezTo>
                        <a:pt x="27010" y="5881"/>
                        <a:pt x="26203" y="5659"/>
                        <a:pt x="25374" y="5465"/>
                      </a:cubicBezTo>
                      <a:cubicBezTo>
                        <a:pt x="25322" y="5454"/>
                        <a:pt x="25270" y="5449"/>
                        <a:pt x="25215" y="5449"/>
                      </a:cubicBezTo>
                      <a:cubicBezTo>
                        <a:pt x="24767" y="5449"/>
                        <a:pt x="24231" y="5812"/>
                        <a:pt x="23582" y="6033"/>
                      </a:cubicBezTo>
                      <a:lnTo>
                        <a:pt x="20637" y="2112"/>
                      </a:lnTo>
                      <a:lnTo>
                        <a:pt x="16467" y="2201"/>
                      </a:lnTo>
                      <a:lnTo>
                        <a:pt x="11233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  <a:defRPr/>
                  </a:pPr>
                  <a:endParaRPr sz="1850">
                    <a:solidFill>
                      <a:srgbClr val="000000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56" name="Google Shape;4326;p64"/>
                <p:cNvSpPr/>
                <p:nvPr/>
              </p:nvSpPr>
              <p:spPr bwMode="auto">
                <a:xfrm>
                  <a:off x="2637874" y="-333183"/>
                  <a:ext cx="110229" cy="289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2" h="26421" fill="norm" stroke="1" extrusionOk="0">
                      <a:moveTo>
                        <a:pt x="2520" y="1"/>
                      </a:moveTo>
                      <a:lnTo>
                        <a:pt x="2254" y="19"/>
                      </a:lnTo>
                      <a:cubicBezTo>
                        <a:pt x="2077" y="515"/>
                        <a:pt x="2041" y="1474"/>
                        <a:pt x="1545" y="1864"/>
                      </a:cubicBezTo>
                      <a:cubicBezTo>
                        <a:pt x="107" y="3035"/>
                        <a:pt x="214" y="4401"/>
                        <a:pt x="586" y="5927"/>
                      </a:cubicBezTo>
                      <a:cubicBezTo>
                        <a:pt x="746" y="6566"/>
                        <a:pt x="1012" y="7311"/>
                        <a:pt x="835" y="7897"/>
                      </a:cubicBezTo>
                      <a:cubicBezTo>
                        <a:pt x="1" y="10523"/>
                        <a:pt x="799" y="13202"/>
                        <a:pt x="72" y="15917"/>
                      </a:cubicBezTo>
                      <a:lnTo>
                        <a:pt x="1686" y="15846"/>
                      </a:lnTo>
                      <a:cubicBezTo>
                        <a:pt x="1811" y="17177"/>
                        <a:pt x="2698" y="18241"/>
                        <a:pt x="1970" y="19590"/>
                      </a:cubicBezTo>
                      <a:cubicBezTo>
                        <a:pt x="1740" y="20051"/>
                        <a:pt x="2024" y="21293"/>
                        <a:pt x="2414" y="21506"/>
                      </a:cubicBezTo>
                      <a:cubicBezTo>
                        <a:pt x="4596" y="22642"/>
                        <a:pt x="4632" y="25587"/>
                        <a:pt x="6885" y="26421"/>
                      </a:cubicBezTo>
                      <a:lnTo>
                        <a:pt x="10061" y="24079"/>
                      </a:lnTo>
                      <a:cubicBezTo>
                        <a:pt x="9973" y="15491"/>
                        <a:pt x="7364" y="7098"/>
                        <a:pt x="2520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  <a:defRPr/>
                  </a:pPr>
                  <a:endParaRPr sz="1850">
                    <a:solidFill>
                      <a:srgbClr val="000000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57" name="Google Shape;4327;p64"/>
                <p:cNvSpPr/>
                <p:nvPr/>
              </p:nvSpPr>
              <p:spPr bwMode="auto">
                <a:xfrm>
                  <a:off x="2134042" y="-54389"/>
                  <a:ext cx="90203" cy="22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4" h="2026" fill="norm" stroke="1" extrusionOk="0">
                      <a:moveTo>
                        <a:pt x="3405" y="1"/>
                      </a:moveTo>
                      <a:cubicBezTo>
                        <a:pt x="2255" y="1"/>
                        <a:pt x="1201" y="655"/>
                        <a:pt x="1" y="919"/>
                      </a:cubicBezTo>
                      <a:cubicBezTo>
                        <a:pt x="371" y="1711"/>
                        <a:pt x="675" y="1974"/>
                        <a:pt x="943" y="1974"/>
                      </a:cubicBezTo>
                      <a:cubicBezTo>
                        <a:pt x="1419" y="1974"/>
                        <a:pt x="1781" y="1142"/>
                        <a:pt x="2201" y="972"/>
                      </a:cubicBezTo>
                      <a:cubicBezTo>
                        <a:pt x="2266" y="967"/>
                        <a:pt x="2330" y="964"/>
                        <a:pt x="2394" y="964"/>
                      </a:cubicBezTo>
                      <a:cubicBezTo>
                        <a:pt x="3717" y="964"/>
                        <a:pt x="4976" y="2025"/>
                        <a:pt x="6356" y="2025"/>
                      </a:cubicBezTo>
                      <a:cubicBezTo>
                        <a:pt x="6954" y="2025"/>
                        <a:pt x="7575" y="1826"/>
                        <a:pt x="8234" y="1256"/>
                      </a:cubicBezTo>
                      <a:cubicBezTo>
                        <a:pt x="7932" y="936"/>
                        <a:pt x="7684" y="440"/>
                        <a:pt x="7400" y="422"/>
                      </a:cubicBezTo>
                      <a:cubicBezTo>
                        <a:pt x="7374" y="421"/>
                        <a:pt x="7348" y="420"/>
                        <a:pt x="7322" y="420"/>
                      </a:cubicBezTo>
                      <a:cubicBezTo>
                        <a:pt x="6763" y="420"/>
                        <a:pt x="6090" y="679"/>
                        <a:pt x="5591" y="679"/>
                      </a:cubicBezTo>
                      <a:cubicBezTo>
                        <a:pt x="5418" y="679"/>
                        <a:pt x="5266" y="648"/>
                        <a:pt x="5147" y="564"/>
                      </a:cubicBezTo>
                      <a:cubicBezTo>
                        <a:pt x="4527" y="150"/>
                        <a:pt x="3955" y="1"/>
                        <a:pt x="3405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  <a:defRPr/>
                  </a:pPr>
                  <a:endParaRPr sz="1850">
                    <a:solidFill>
                      <a:srgbClr val="000000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58" name="Google Shape;4328;p64"/>
                <p:cNvSpPr/>
                <p:nvPr/>
              </p:nvSpPr>
              <p:spPr bwMode="auto">
                <a:xfrm>
                  <a:off x="2238816" y="-47827"/>
                  <a:ext cx="72325" cy="27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2" h="2467" fill="norm" stroke="1" extrusionOk="0">
                      <a:moveTo>
                        <a:pt x="6601" y="0"/>
                      </a:moveTo>
                      <a:cubicBezTo>
                        <a:pt x="4188" y="231"/>
                        <a:pt x="2254" y="391"/>
                        <a:pt x="338" y="604"/>
                      </a:cubicBezTo>
                      <a:cubicBezTo>
                        <a:pt x="231" y="621"/>
                        <a:pt x="160" y="976"/>
                        <a:pt x="1" y="1384"/>
                      </a:cubicBezTo>
                      <a:lnTo>
                        <a:pt x="1438" y="2467"/>
                      </a:lnTo>
                      <a:cubicBezTo>
                        <a:pt x="2573" y="621"/>
                        <a:pt x="4862" y="1491"/>
                        <a:pt x="6601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  <a:defRPr/>
                  </a:pPr>
                  <a:endParaRPr sz="1850">
                    <a:solidFill>
                      <a:srgbClr val="000000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50" name="Google Shape;4329;p64"/>
              <p:cNvSpPr/>
              <p:nvPr/>
            </p:nvSpPr>
            <p:spPr bwMode="auto">
              <a:xfrm>
                <a:off x="2128411" y="-546641"/>
                <a:ext cx="194385" cy="108115"/>
              </a:xfrm>
              <a:custGeom>
                <a:avLst/>
                <a:gdLst/>
                <a:ahLst/>
                <a:cxnLst/>
                <a:rect l="l" t="t" r="r" b="b"/>
                <a:pathLst>
                  <a:path w="17744" h="9869" fill="norm" stroke="1" extrusionOk="0">
                    <a:moveTo>
                      <a:pt x="11775" y="1"/>
                    </a:moveTo>
                    <a:cubicBezTo>
                      <a:pt x="7969" y="1"/>
                      <a:pt x="4175" y="474"/>
                      <a:pt x="479" y="1405"/>
                    </a:cubicBezTo>
                    <a:lnTo>
                      <a:pt x="0" y="1530"/>
                    </a:lnTo>
                    <a:cubicBezTo>
                      <a:pt x="266" y="1749"/>
                      <a:pt x="570" y="1886"/>
                      <a:pt x="955" y="1886"/>
                    </a:cubicBezTo>
                    <a:cubicBezTo>
                      <a:pt x="1161" y="1886"/>
                      <a:pt x="1391" y="1847"/>
                      <a:pt x="1651" y="1760"/>
                    </a:cubicBezTo>
                    <a:cubicBezTo>
                      <a:pt x="2029" y="1630"/>
                      <a:pt x="2392" y="1564"/>
                      <a:pt x="2739" y="1564"/>
                    </a:cubicBezTo>
                    <a:cubicBezTo>
                      <a:pt x="3580" y="1564"/>
                      <a:pt x="4337" y="1950"/>
                      <a:pt x="5040" y="2754"/>
                    </a:cubicBezTo>
                    <a:cubicBezTo>
                      <a:pt x="5749" y="3588"/>
                      <a:pt x="7204" y="3428"/>
                      <a:pt x="7967" y="4422"/>
                    </a:cubicBezTo>
                    <a:cubicBezTo>
                      <a:pt x="8017" y="4486"/>
                      <a:pt x="8125" y="4504"/>
                      <a:pt x="8257" y="4504"/>
                    </a:cubicBezTo>
                    <a:cubicBezTo>
                      <a:pt x="8429" y="4504"/>
                      <a:pt x="8642" y="4473"/>
                      <a:pt x="8821" y="4473"/>
                    </a:cubicBezTo>
                    <a:cubicBezTo>
                      <a:pt x="8844" y="4473"/>
                      <a:pt x="8868" y="4474"/>
                      <a:pt x="8890" y="4475"/>
                    </a:cubicBezTo>
                    <a:lnTo>
                      <a:pt x="8233" y="6054"/>
                    </a:lnTo>
                    <a:cubicBezTo>
                      <a:pt x="9475" y="6533"/>
                      <a:pt x="11019" y="6640"/>
                      <a:pt x="11605" y="7420"/>
                    </a:cubicBezTo>
                    <a:cubicBezTo>
                      <a:pt x="13095" y="9479"/>
                      <a:pt x="15065" y="9745"/>
                      <a:pt x="17744" y="9869"/>
                    </a:cubicBezTo>
                    <a:cubicBezTo>
                      <a:pt x="17105" y="8982"/>
                      <a:pt x="16271" y="8325"/>
                      <a:pt x="16342" y="7828"/>
                    </a:cubicBezTo>
                    <a:cubicBezTo>
                      <a:pt x="16502" y="6888"/>
                      <a:pt x="16892" y="6125"/>
                      <a:pt x="15632" y="5717"/>
                    </a:cubicBezTo>
                    <a:lnTo>
                      <a:pt x="16857" y="4706"/>
                    </a:lnTo>
                    <a:lnTo>
                      <a:pt x="16484" y="3215"/>
                    </a:lnTo>
                    <a:cubicBezTo>
                      <a:pt x="16786" y="3073"/>
                      <a:pt x="17123" y="3002"/>
                      <a:pt x="17336" y="2772"/>
                    </a:cubicBezTo>
                    <a:cubicBezTo>
                      <a:pt x="17531" y="2559"/>
                      <a:pt x="17549" y="2222"/>
                      <a:pt x="17744" y="1689"/>
                    </a:cubicBezTo>
                    <a:cubicBezTo>
                      <a:pt x="16928" y="1441"/>
                      <a:pt x="16218" y="1281"/>
                      <a:pt x="15579" y="660"/>
                    </a:cubicBezTo>
                    <a:cubicBezTo>
                      <a:pt x="15384" y="465"/>
                      <a:pt x="15171" y="270"/>
                      <a:pt x="14940" y="110"/>
                    </a:cubicBezTo>
                    <a:cubicBezTo>
                      <a:pt x="13885" y="37"/>
                      <a:pt x="12830" y="1"/>
                      <a:pt x="11775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1" name="Google Shape;4330;p64"/>
              <p:cNvSpPr/>
              <p:nvPr/>
            </p:nvSpPr>
            <p:spPr bwMode="auto">
              <a:xfrm>
                <a:off x="2511333" y="-459604"/>
                <a:ext cx="149109" cy="146063"/>
              </a:xfrm>
              <a:custGeom>
                <a:avLst/>
                <a:gdLst/>
                <a:ahLst/>
                <a:cxnLst/>
                <a:rect l="l" t="t" r="r" b="b"/>
                <a:pathLst>
                  <a:path w="13611" h="13333" fill="norm" stroke="1" extrusionOk="0">
                    <a:moveTo>
                      <a:pt x="1947" y="1"/>
                    </a:moveTo>
                    <a:cubicBezTo>
                      <a:pt x="1321" y="1"/>
                      <a:pt x="678" y="263"/>
                      <a:pt x="1" y="842"/>
                    </a:cubicBezTo>
                    <a:lnTo>
                      <a:pt x="1420" y="2634"/>
                    </a:lnTo>
                    <a:lnTo>
                      <a:pt x="5856" y="2829"/>
                    </a:lnTo>
                    <a:lnTo>
                      <a:pt x="5342" y="5224"/>
                    </a:lnTo>
                    <a:lnTo>
                      <a:pt x="8802" y="7105"/>
                    </a:lnTo>
                    <a:lnTo>
                      <a:pt x="7453" y="8702"/>
                    </a:lnTo>
                    <a:lnTo>
                      <a:pt x="9884" y="12925"/>
                    </a:lnTo>
                    <a:lnTo>
                      <a:pt x="12386" y="13333"/>
                    </a:lnTo>
                    <a:cubicBezTo>
                      <a:pt x="11889" y="12109"/>
                      <a:pt x="13610" y="10813"/>
                      <a:pt x="11694" y="9891"/>
                    </a:cubicBezTo>
                    <a:cubicBezTo>
                      <a:pt x="11605" y="9181"/>
                      <a:pt x="11232" y="8436"/>
                      <a:pt x="11179" y="7726"/>
                    </a:cubicBezTo>
                    <a:cubicBezTo>
                      <a:pt x="8713" y="4852"/>
                      <a:pt x="5892" y="2297"/>
                      <a:pt x="2769" y="150"/>
                    </a:cubicBezTo>
                    <a:cubicBezTo>
                      <a:pt x="2497" y="52"/>
                      <a:pt x="2224" y="1"/>
                      <a:pt x="1947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2" name="Google Shape;4331;p64"/>
              <p:cNvSpPr/>
              <p:nvPr/>
            </p:nvSpPr>
            <p:spPr bwMode="auto">
              <a:xfrm>
                <a:off x="2278079" y="-341148"/>
                <a:ext cx="40051" cy="28001"/>
              </a:xfrm>
              <a:custGeom>
                <a:avLst/>
                <a:gdLst/>
                <a:ahLst/>
                <a:cxnLst/>
                <a:rect l="l" t="t" r="r" b="b"/>
                <a:pathLst>
                  <a:path w="3656" h="2556" fill="norm" stroke="1" extrusionOk="0">
                    <a:moveTo>
                      <a:pt x="498" y="0"/>
                    </a:moveTo>
                    <a:cubicBezTo>
                      <a:pt x="444" y="426"/>
                      <a:pt x="373" y="852"/>
                      <a:pt x="302" y="1278"/>
                    </a:cubicBezTo>
                    <a:cubicBezTo>
                      <a:pt x="231" y="1686"/>
                      <a:pt x="107" y="2076"/>
                      <a:pt x="1" y="2555"/>
                    </a:cubicBezTo>
                    <a:lnTo>
                      <a:pt x="3656" y="2467"/>
                    </a:lnTo>
                    <a:lnTo>
                      <a:pt x="3319" y="1100"/>
                    </a:lnTo>
                    <a:lnTo>
                      <a:pt x="498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3" name="Google Shape;4332;p64"/>
              <p:cNvSpPr/>
              <p:nvPr/>
            </p:nvSpPr>
            <p:spPr bwMode="auto">
              <a:xfrm>
                <a:off x="2357973" y="-515102"/>
                <a:ext cx="46077" cy="20902"/>
              </a:xfrm>
              <a:custGeom>
                <a:avLst/>
                <a:gdLst/>
                <a:ahLst/>
                <a:cxnLst/>
                <a:rect l="l" t="t" r="r" b="b"/>
                <a:pathLst>
                  <a:path w="4206" h="1908" fill="norm" stroke="1" extrusionOk="0">
                    <a:moveTo>
                      <a:pt x="2533" y="1"/>
                    </a:moveTo>
                    <a:cubicBezTo>
                      <a:pt x="1985" y="1"/>
                      <a:pt x="1354" y="226"/>
                      <a:pt x="0" y="709"/>
                    </a:cubicBezTo>
                    <a:cubicBezTo>
                      <a:pt x="1204" y="1500"/>
                      <a:pt x="1825" y="1908"/>
                      <a:pt x="2340" y="1908"/>
                    </a:cubicBezTo>
                    <a:cubicBezTo>
                      <a:pt x="2889" y="1908"/>
                      <a:pt x="3319" y="1447"/>
                      <a:pt x="4206" y="496"/>
                    </a:cubicBezTo>
                    <a:cubicBezTo>
                      <a:pt x="3427" y="173"/>
                      <a:pt x="3012" y="1"/>
                      <a:pt x="2533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48" name="Google Shape;4333;p64"/>
            <p:cNvSpPr/>
            <p:nvPr/>
          </p:nvSpPr>
          <p:spPr bwMode="auto">
            <a:xfrm>
              <a:off x="6644304" y="3073628"/>
              <a:ext cx="576302" cy="511871"/>
            </a:xfrm>
            <a:custGeom>
              <a:avLst/>
              <a:gdLst/>
              <a:ahLst/>
              <a:cxnLst/>
              <a:rect l="l" t="t" r="r" b="b"/>
              <a:pathLst>
                <a:path w="99879" h="88751" fill="norm" stroke="1" extrusionOk="0">
                  <a:moveTo>
                    <a:pt x="50483" y="1"/>
                  </a:moveTo>
                  <a:cubicBezTo>
                    <a:pt x="46751" y="1"/>
                    <a:pt x="42953" y="456"/>
                    <a:pt x="39160" y="1409"/>
                  </a:cubicBezTo>
                  <a:cubicBezTo>
                    <a:pt x="14870" y="7513"/>
                    <a:pt x="1" y="31697"/>
                    <a:pt x="5963" y="55420"/>
                  </a:cubicBezTo>
                  <a:cubicBezTo>
                    <a:pt x="10993" y="75452"/>
                    <a:pt x="29236" y="88750"/>
                    <a:pt x="49406" y="88750"/>
                  </a:cubicBezTo>
                  <a:cubicBezTo>
                    <a:pt x="53141" y="88750"/>
                    <a:pt x="56941" y="88294"/>
                    <a:pt x="60736" y="87341"/>
                  </a:cubicBezTo>
                  <a:cubicBezTo>
                    <a:pt x="85027" y="81237"/>
                    <a:pt x="99878" y="57053"/>
                    <a:pt x="93917" y="33330"/>
                  </a:cubicBezTo>
                  <a:cubicBezTo>
                    <a:pt x="88901" y="13311"/>
                    <a:pt x="70655" y="1"/>
                    <a:pt x="5048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586006806" name="Google Shape;4334;p64"/>
          <p:cNvGrpSpPr/>
          <p:nvPr/>
        </p:nvGrpSpPr>
        <p:grpSpPr bwMode="auto">
          <a:xfrm>
            <a:off x="2347315" y="2366482"/>
            <a:ext cx="570091" cy="512668"/>
            <a:chOff x="6652051" y="3714143"/>
            <a:chExt cx="560636" cy="516497"/>
          </a:xfrm>
        </p:grpSpPr>
        <p:grpSp>
          <p:nvGrpSpPr>
            <p:cNvPr id="60" name="Google Shape;4335;p64"/>
            <p:cNvGrpSpPr/>
            <p:nvPr/>
          </p:nvGrpSpPr>
          <p:grpSpPr bwMode="auto">
            <a:xfrm>
              <a:off x="6669657" y="3716714"/>
              <a:ext cx="466768" cy="464314"/>
              <a:chOff x="3139766" y="765669"/>
              <a:chExt cx="886380" cy="881888"/>
            </a:xfrm>
          </p:grpSpPr>
          <p:grpSp>
            <p:nvGrpSpPr>
              <p:cNvPr id="62" name="Google Shape;4336;p64"/>
              <p:cNvGrpSpPr/>
              <p:nvPr/>
            </p:nvGrpSpPr>
            <p:grpSpPr bwMode="auto">
              <a:xfrm>
                <a:off x="3139766" y="765669"/>
                <a:ext cx="886380" cy="881888"/>
                <a:chOff x="3139766" y="765669"/>
                <a:chExt cx="886380" cy="881888"/>
              </a:xfrm>
            </p:grpSpPr>
            <p:sp>
              <p:nvSpPr>
                <p:cNvPr id="963" name="Google Shape;4337;p64"/>
                <p:cNvSpPr/>
                <p:nvPr/>
              </p:nvSpPr>
              <p:spPr bwMode="auto">
                <a:xfrm>
                  <a:off x="3139766" y="765669"/>
                  <a:ext cx="733591" cy="881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64" h="80501" fill="norm" stroke="1" extrusionOk="0">
                      <a:moveTo>
                        <a:pt x="45863" y="0"/>
                      </a:moveTo>
                      <a:cubicBezTo>
                        <a:pt x="43461" y="0"/>
                        <a:pt x="41054" y="188"/>
                        <a:pt x="38663" y="566"/>
                      </a:cubicBezTo>
                      <a:cubicBezTo>
                        <a:pt x="20352" y="3441"/>
                        <a:pt x="6281" y="16660"/>
                        <a:pt x="1757" y="33161"/>
                      </a:cubicBezTo>
                      <a:lnTo>
                        <a:pt x="4081" y="32487"/>
                      </a:lnTo>
                      <a:lnTo>
                        <a:pt x="4081" y="32487"/>
                      </a:lnTo>
                      <a:cubicBezTo>
                        <a:pt x="4756" y="33871"/>
                        <a:pt x="3939" y="34971"/>
                        <a:pt x="3496" y="36213"/>
                      </a:cubicBezTo>
                      <a:cubicBezTo>
                        <a:pt x="3088" y="37384"/>
                        <a:pt x="2129" y="37207"/>
                        <a:pt x="1384" y="37295"/>
                      </a:cubicBezTo>
                      <a:cubicBezTo>
                        <a:pt x="1207" y="37313"/>
                        <a:pt x="1012" y="37348"/>
                        <a:pt x="816" y="37366"/>
                      </a:cubicBezTo>
                      <a:cubicBezTo>
                        <a:pt x="36" y="41997"/>
                        <a:pt x="0" y="46717"/>
                        <a:pt x="728" y="51348"/>
                      </a:cubicBezTo>
                      <a:cubicBezTo>
                        <a:pt x="2644" y="63591"/>
                        <a:pt x="9528" y="73847"/>
                        <a:pt x="19057" y="80501"/>
                      </a:cubicBezTo>
                      <a:cubicBezTo>
                        <a:pt x="18897" y="80217"/>
                        <a:pt x="18737" y="79950"/>
                        <a:pt x="18560" y="79684"/>
                      </a:cubicBezTo>
                      <a:cubicBezTo>
                        <a:pt x="18099" y="79010"/>
                        <a:pt x="17069" y="77928"/>
                        <a:pt x="17194" y="77768"/>
                      </a:cubicBezTo>
                      <a:cubicBezTo>
                        <a:pt x="18081" y="76703"/>
                        <a:pt x="16094" y="76632"/>
                        <a:pt x="16626" y="75834"/>
                      </a:cubicBezTo>
                      <a:cubicBezTo>
                        <a:pt x="15206" y="74876"/>
                        <a:pt x="14816" y="73652"/>
                        <a:pt x="15277" y="71948"/>
                      </a:cubicBezTo>
                      <a:cubicBezTo>
                        <a:pt x="15455" y="71292"/>
                        <a:pt x="15100" y="70529"/>
                        <a:pt x="14426" y="69854"/>
                      </a:cubicBezTo>
                      <a:cubicBezTo>
                        <a:pt x="13468" y="68896"/>
                        <a:pt x="12811" y="67601"/>
                        <a:pt x="12101" y="66394"/>
                      </a:cubicBezTo>
                      <a:cubicBezTo>
                        <a:pt x="11782" y="65862"/>
                        <a:pt x="11338" y="65152"/>
                        <a:pt x="11463" y="64620"/>
                      </a:cubicBezTo>
                      <a:cubicBezTo>
                        <a:pt x="11871" y="62739"/>
                        <a:pt x="12172" y="60734"/>
                        <a:pt x="13095" y="59102"/>
                      </a:cubicBezTo>
                      <a:cubicBezTo>
                        <a:pt x="14337" y="56919"/>
                        <a:pt x="14284" y="54914"/>
                        <a:pt x="13343" y="51969"/>
                      </a:cubicBezTo>
                      <a:lnTo>
                        <a:pt x="13343" y="51969"/>
                      </a:lnTo>
                      <a:cubicBezTo>
                        <a:pt x="12811" y="53619"/>
                        <a:pt x="11888" y="53229"/>
                        <a:pt x="11090" y="53353"/>
                      </a:cubicBezTo>
                      <a:cubicBezTo>
                        <a:pt x="10814" y="53401"/>
                        <a:pt x="10612" y="53439"/>
                        <a:pt x="10447" y="53439"/>
                      </a:cubicBezTo>
                      <a:cubicBezTo>
                        <a:pt x="9997" y="53439"/>
                        <a:pt x="9823" y="53151"/>
                        <a:pt x="9174" y="51969"/>
                      </a:cubicBezTo>
                      <a:cubicBezTo>
                        <a:pt x="7861" y="50763"/>
                        <a:pt x="6619" y="49485"/>
                        <a:pt x="5447" y="48136"/>
                      </a:cubicBezTo>
                      <a:cubicBezTo>
                        <a:pt x="5270" y="47853"/>
                        <a:pt x="5146" y="47551"/>
                        <a:pt x="5110" y="47214"/>
                      </a:cubicBezTo>
                      <a:cubicBezTo>
                        <a:pt x="4862" y="45759"/>
                        <a:pt x="4649" y="44304"/>
                        <a:pt x="4773" y="42796"/>
                      </a:cubicBezTo>
                      <a:lnTo>
                        <a:pt x="4773" y="42796"/>
                      </a:lnTo>
                      <a:lnTo>
                        <a:pt x="9653" y="51756"/>
                      </a:lnTo>
                      <a:cubicBezTo>
                        <a:pt x="11924" y="50745"/>
                        <a:pt x="13680" y="49201"/>
                        <a:pt x="15650" y="47995"/>
                      </a:cubicBezTo>
                      <a:cubicBezTo>
                        <a:pt x="17034" y="47161"/>
                        <a:pt x="17584" y="45954"/>
                        <a:pt x="18045" y="44606"/>
                      </a:cubicBezTo>
                      <a:cubicBezTo>
                        <a:pt x="18205" y="44109"/>
                        <a:pt x="18329" y="43594"/>
                        <a:pt x="18436" y="43080"/>
                      </a:cubicBezTo>
                      <a:lnTo>
                        <a:pt x="15597" y="40542"/>
                      </a:lnTo>
                      <a:lnTo>
                        <a:pt x="15224" y="41749"/>
                      </a:lnTo>
                      <a:cubicBezTo>
                        <a:pt x="14000" y="41092"/>
                        <a:pt x="12793" y="40507"/>
                        <a:pt x="11640" y="39833"/>
                      </a:cubicBezTo>
                      <a:cubicBezTo>
                        <a:pt x="10593" y="39212"/>
                        <a:pt x="10433" y="38395"/>
                        <a:pt x="11374" y="37082"/>
                      </a:cubicBezTo>
                      <a:lnTo>
                        <a:pt x="11374" y="37082"/>
                      </a:lnTo>
                      <a:cubicBezTo>
                        <a:pt x="12448" y="38789"/>
                        <a:pt x="13681" y="39825"/>
                        <a:pt x="15346" y="39825"/>
                      </a:cubicBezTo>
                      <a:cubicBezTo>
                        <a:pt x="15689" y="39825"/>
                        <a:pt x="16049" y="39781"/>
                        <a:pt x="16431" y="39691"/>
                      </a:cubicBezTo>
                      <a:cubicBezTo>
                        <a:pt x="16437" y="39689"/>
                        <a:pt x="16444" y="39688"/>
                        <a:pt x="16450" y="39688"/>
                      </a:cubicBezTo>
                      <a:cubicBezTo>
                        <a:pt x="16592" y="39688"/>
                        <a:pt x="16795" y="40029"/>
                        <a:pt x="16998" y="40063"/>
                      </a:cubicBezTo>
                      <a:cubicBezTo>
                        <a:pt x="17810" y="40257"/>
                        <a:pt x="18605" y="40492"/>
                        <a:pt x="19428" y="40492"/>
                      </a:cubicBezTo>
                      <a:cubicBezTo>
                        <a:pt x="19811" y="40492"/>
                        <a:pt x="20200" y="40441"/>
                        <a:pt x="20600" y="40312"/>
                      </a:cubicBezTo>
                      <a:cubicBezTo>
                        <a:pt x="21150" y="40152"/>
                        <a:pt x="21718" y="40045"/>
                        <a:pt x="22304" y="40010"/>
                      </a:cubicBezTo>
                      <a:cubicBezTo>
                        <a:pt x="24003" y="41489"/>
                        <a:pt x="25144" y="42940"/>
                        <a:pt x="27015" y="42940"/>
                      </a:cubicBezTo>
                      <a:cubicBezTo>
                        <a:pt x="27253" y="42940"/>
                        <a:pt x="27504" y="42917"/>
                        <a:pt x="27769" y="42867"/>
                      </a:cubicBezTo>
                      <a:cubicBezTo>
                        <a:pt x="27999" y="44251"/>
                        <a:pt x="27875" y="45564"/>
                        <a:pt x="28407" y="46486"/>
                      </a:cubicBezTo>
                      <a:cubicBezTo>
                        <a:pt x="29614" y="48616"/>
                        <a:pt x="31158" y="50532"/>
                        <a:pt x="32701" y="52732"/>
                      </a:cubicBezTo>
                      <a:lnTo>
                        <a:pt x="34600" y="50425"/>
                      </a:lnTo>
                      <a:lnTo>
                        <a:pt x="34103" y="47196"/>
                      </a:lnTo>
                      <a:cubicBezTo>
                        <a:pt x="34972" y="46096"/>
                        <a:pt x="36268" y="45173"/>
                        <a:pt x="36286" y="44251"/>
                      </a:cubicBezTo>
                      <a:cubicBezTo>
                        <a:pt x="36303" y="42707"/>
                        <a:pt x="38503" y="42955"/>
                        <a:pt x="38202" y="41394"/>
                      </a:cubicBezTo>
                      <a:cubicBezTo>
                        <a:pt x="38184" y="41305"/>
                        <a:pt x="39604" y="40986"/>
                        <a:pt x="40313" y="40702"/>
                      </a:cubicBezTo>
                      <a:cubicBezTo>
                        <a:pt x="40650" y="40560"/>
                        <a:pt x="40899" y="40223"/>
                        <a:pt x="41378" y="39797"/>
                      </a:cubicBezTo>
                      <a:lnTo>
                        <a:pt x="44785" y="44978"/>
                      </a:lnTo>
                      <a:lnTo>
                        <a:pt x="46630" y="43914"/>
                      </a:lnTo>
                      <a:cubicBezTo>
                        <a:pt x="47553" y="45102"/>
                        <a:pt x="46754" y="46699"/>
                        <a:pt x="48067" y="47480"/>
                      </a:cubicBezTo>
                      <a:cubicBezTo>
                        <a:pt x="47020" y="50124"/>
                        <a:pt x="48741" y="51508"/>
                        <a:pt x="50445" y="52980"/>
                      </a:cubicBezTo>
                      <a:cubicBezTo>
                        <a:pt x="50764" y="53247"/>
                        <a:pt x="50640" y="54010"/>
                        <a:pt x="50746" y="54684"/>
                      </a:cubicBezTo>
                      <a:cubicBezTo>
                        <a:pt x="49546" y="54279"/>
                        <a:pt x="48739" y="53108"/>
                        <a:pt x="47515" y="53108"/>
                      </a:cubicBezTo>
                      <a:cubicBezTo>
                        <a:pt x="47074" y="53108"/>
                        <a:pt x="46579" y="53260"/>
                        <a:pt x="45991" y="53655"/>
                      </a:cubicBezTo>
                      <a:cubicBezTo>
                        <a:pt x="46130" y="53637"/>
                        <a:pt x="46261" y="53629"/>
                        <a:pt x="46385" y="53629"/>
                      </a:cubicBezTo>
                      <a:cubicBezTo>
                        <a:pt x="47902" y="53629"/>
                        <a:pt x="48314" y="54868"/>
                        <a:pt x="48954" y="55606"/>
                      </a:cubicBezTo>
                      <a:cubicBezTo>
                        <a:pt x="49646" y="56387"/>
                        <a:pt x="51119" y="56937"/>
                        <a:pt x="50782" y="58712"/>
                      </a:cubicBezTo>
                      <a:cubicBezTo>
                        <a:pt x="50925" y="58653"/>
                        <a:pt x="51063" y="58628"/>
                        <a:pt x="51196" y="58628"/>
                      </a:cubicBezTo>
                      <a:cubicBezTo>
                        <a:pt x="52116" y="58628"/>
                        <a:pt x="52822" y="59846"/>
                        <a:pt x="53828" y="59846"/>
                      </a:cubicBezTo>
                      <a:cubicBezTo>
                        <a:pt x="54135" y="59846"/>
                        <a:pt x="54469" y="59733"/>
                        <a:pt x="54845" y="59439"/>
                      </a:cubicBezTo>
                      <a:lnTo>
                        <a:pt x="55431" y="57026"/>
                      </a:lnTo>
                      <a:cubicBezTo>
                        <a:pt x="55147" y="56955"/>
                        <a:pt x="54863" y="56902"/>
                        <a:pt x="54579" y="56849"/>
                      </a:cubicBezTo>
                      <a:cubicBezTo>
                        <a:pt x="53053" y="56760"/>
                        <a:pt x="51385" y="55819"/>
                        <a:pt x="51793" y="55269"/>
                      </a:cubicBezTo>
                      <a:lnTo>
                        <a:pt x="52787" y="54844"/>
                      </a:lnTo>
                      <a:lnTo>
                        <a:pt x="52414" y="52501"/>
                      </a:lnTo>
                      <a:cubicBezTo>
                        <a:pt x="48866" y="49893"/>
                        <a:pt x="48440" y="48917"/>
                        <a:pt x="49770" y="46291"/>
                      </a:cubicBezTo>
                      <a:lnTo>
                        <a:pt x="49770" y="46291"/>
                      </a:lnTo>
                      <a:cubicBezTo>
                        <a:pt x="50462" y="46859"/>
                        <a:pt x="51208" y="47338"/>
                        <a:pt x="51775" y="47977"/>
                      </a:cubicBezTo>
                      <a:cubicBezTo>
                        <a:pt x="52326" y="48562"/>
                        <a:pt x="52698" y="49325"/>
                        <a:pt x="53088" y="49929"/>
                      </a:cubicBezTo>
                      <a:lnTo>
                        <a:pt x="55821" y="46948"/>
                      </a:lnTo>
                      <a:lnTo>
                        <a:pt x="55200" y="42955"/>
                      </a:lnTo>
                      <a:lnTo>
                        <a:pt x="52805" y="41447"/>
                      </a:lnTo>
                      <a:lnTo>
                        <a:pt x="53585" y="38253"/>
                      </a:lnTo>
                      <a:lnTo>
                        <a:pt x="55111" y="39229"/>
                      </a:lnTo>
                      <a:cubicBezTo>
                        <a:pt x="55111" y="40045"/>
                        <a:pt x="55111" y="40542"/>
                        <a:pt x="55111" y="41039"/>
                      </a:cubicBezTo>
                      <a:lnTo>
                        <a:pt x="56300" y="41021"/>
                      </a:lnTo>
                      <a:lnTo>
                        <a:pt x="56034" y="38466"/>
                      </a:lnTo>
                      <a:cubicBezTo>
                        <a:pt x="59778" y="37011"/>
                        <a:pt x="60754" y="35876"/>
                        <a:pt x="62546" y="30925"/>
                      </a:cubicBezTo>
                      <a:lnTo>
                        <a:pt x="59370" y="25407"/>
                      </a:lnTo>
                      <a:lnTo>
                        <a:pt x="60754" y="24609"/>
                      </a:lnTo>
                      <a:cubicBezTo>
                        <a:pt x="60620" y="24079"/>
                        <a:pt x="60336" y="23926"/>
                        <a:pt x="59999" y="23926"/>
                      </a:cubicBezTo>
                      <a:cubicBezTo>
                        <a:pt x="59536" y="23926"/>
                        <a:pt x="58975" y="24215"/>
                        <a:pt x="58567" y="24215"/>
                      </a:cubicBezTo>
                      <a:cubicBezTo>
                        <a:pt x="58326" y="24215"/>
                        <a:pt x="58138" y="24114"/>
                        <a:pt x="58057" y="23792"/>
                      </a:cubicBezTo>
                      <a:lnTo>
                        <a:pt x="59316" y="21344"/>
                      </a:lnTo>
                      <a:lnTo>
                        <a:pt x="60062" y="22692"/>
                      </a:lnTo>
                      <a:lnTo>
                        <a:pt x="61286" y="21858"/>
                      </a:lnTo>
                      <a:lnTo>
                        <a:pt x="63504" y="23775"/>
                      </a:lnTo>
                      <a:lnTo>
                        <a:pt x="64178" y="27040"/>
                      </a:lnTo>
                      <a:cubicBezTo>
                        <a:pt x="64959" y="25993"/>
                        <a:pt x="65598" y="25478"/>
                        <a:pt x="65775" y="24822"/>
                      </a:cubicBezTo>
                      <a:cubicBezTo>
                        <a:pt x="66201" y="23367"/>
                        <a:pt x="64356" y="23225"/>
                        <a:pt x="64089" y="22515"/>
                      </a:cubicBezTo>
                      <a:lnTo>
                        <a:pt x="64444" y="18647"/>
                      </a:lnTo>
                      <a:cubicBezTo>
                        <a:pt x="66520" y="17955"/>
                        <a:pt x="66538" y="17902"/>
                        <a:pt x="66609" y="16305"/>
                      </a:cubicBezTo>
                      <a:cubicBezTo>
                        <a:pt x="66698" y="14229"/>
                        <a:pt x="66840" y="12171"/>
                        <a:pt x="66964" y="10059"/>
                      </a:cubicBezTo>
                      <a:cubicBezTo>
                        <a:pt x="65951" y="8994"/>
                        <a:pt x="64617" y="8884"/>
                        <a:pt x="63235" y="8884"/>
                      </a:cubicBezTo>
                      <a:cubicBezTo>
                        <a:pt x="62876" y="8884"/>
                        <a:pt x="62514" y="8891"/>
                        <a:pt x="62153" y="8891"/>
                      </a:cubicBezTo>
                      <a:cubicBezTo>
                        <a:pt x="62029" y="8891"/>
                        <a:pt x="61906" y="8890"/>
                        <a:pt x="61783" y="8888"/>
                      </a:cubicBezTo>
                      <a:cubicBezTo>
                        <a:pt x="61978" y="8001"/>
                        <a:pt x="62209" y="7362"/>
                        <a:pt x="62262" y="6741"/>
                      </a:cubicBezTo>
                      <a:cubicBezTo>
                        <a:pt x="62297" y="6102"/>
                        <a:pt x="62173" y="5464"/>
                        <a:pt x="62120" y="4701"/>
                      </a:cubicBezTo>
                      <a:lnTo>
                        <a:pt x="65119" y="4239"/>
                      </a:lnTo>
                      <a:cubicBezTo>
                        <a:pt x="59052" y="1427"/>
                        <a:pt x="52479" y="0"/>
                        <a:pt x="45863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  <a:defRPr/>
                  </a:pPr>
                  <a:endParaRPr sz="1850">
                    <a:solidFill>
                      <a:srgbClr val="000000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964" name="Google Shape;4338;p64"/>
                <p:cNvSpPr/>
                <p:nvPr/>
              </p:nvSpPr>
              <p:spPr bwMode="auto">
                <a:xfrm>
                  <a:off x="3787623" y="1419737"/>
                  <a:ext cx="223361" cy="194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89" h="17709" fill="norm" stroke="1" extrusionOk="0">
                      <a:moveTo>
                        <a:pt x="17567" y="0"/>
                      </a:moveTo>
                      <a:lnTo>
                        <a:pt x="17567" y="0"/>
                      </a:lnTo>
                      <a:cubicBezTo>
                        <a:pt x="17070" y="1331"/>
                        <a:pt x="16644" y="2697"/>
                        <a:pt x="16307" y="4081"/>
                      </a:cubicBezTo>
                      <a:cubicBezTo>
                        <a:pt x="16278" y="4199"/>
                        <a:pt x="16114" y="4268"/>
                        <a:pt x="16100" y="4268"/>
                      </a:cubicBezTo>
                      <a:cubicBezTo>
                        <a:pt x="16097" y="4268"/>
                        <a:pt x="16100" y="4265"/>
                        <a:pt x="16112" y="4259"/>
                      </a:cubicBezTo>
                      <a:lnTo>
                        <a:pt x="13912" y="3034"/>
                      </a:lnTo>
                      <a:lnTo>
                        <a:pt x="14391" y="1437"/>
                      </a:lnTo>
                      <a:lnTo>
                        <a:pt x="12617" y="337"/>
                      </a:lnTo>
                      <a:cubicBezTo>
                        <a:pt x="12563" y="2112"/>
                        <a:pt x="10416" y="1970"/>
                        <a:pt x="10523" y="3655"/>
                      </a:cubicBezTo>
                      <a:cubicBezTo>
                        <a:pt x="10523" y="3709"/>
                        <a:pt x="10239" y="3797"/>
                        <a:pt x="10079" y="3815"/>
                      </a:cubicBezTo>
                      <a:cubicBezTo>
                        <a:pt x="8287" y="4028"/>
                        <a:pt x="8553" y="4418"/>
                        <a:pt x="7276" y="5305"/>
                      </a:cubicBezTo>
                      <a:cubicBezTo>
                        <a:pt x="5785" y="6352"/>
                        <a:pt x="5466" y="8730"/>
                        <a:pt x="3017" y="8765"/>
                      </a:cubicBezTo>
                      <a:cubicBezTo>
                        <a:pt x="2166" y="8783"/>
                        <a:pt x="1154" y="9919"/>
                        <a:pt x="569" y="10770"/>
                      </a:cubicBezTo>
                      <a:cubicBezTo>
                        <a:pt x="178" y="11356"/>
                        <a:pt x="1" y="12705"/>
                        <a:pt x="374" y="13095"/>
                      </a:cubicBezTo>
                      <a:cubicBezTo>
                        <a:pt x="1687" y="14443"/>
                        <a:pt x="746" y="15810"/>
                        <a:pt x="569" y="17708"/>
                      </a:cubicBezTo>
                      <a:cubicBezTo>
                        <a:pt x="3337" y="16519"/>
                        <a:pt x="5839" y="15668"/>
                        <a:pt x="8074" y="14213"/>
                      </a:cubicBezTo>
                      <a:lnTo>
                        <a:pt x="10558" y="15934"/>
                      </a:lnTo>
                      <a:lnTo>
                        <a:pt x="9866" y="17336"/>
                      </a:lnTo>
                      <a:cubicBezTo>
                        <a:pt x="11960" y="17300"/>
                        <a:pt x="13592" y="16998"/>
                        <a:pt x="14710" y="15508"/>
                      </a:cubicBezTo>
                      <a:cubicBezTo>
                        <a:pt x="16094" y="13645"/>
                        <a:pt x="17585" y="11835"/>
                        <a:pt x="18773" y="9866"/>
                      </a:cubicBezTo>
                      <a:cubicBezTo>
                        <a:pt x="19590" y="8482"/>
                        <a:pt x="20388" y="6885"/>
                        <a:pt x="18862" y="5305"/>
                      </a:cubicBezTo>
                      <a:cubicBezTo>
                        <a:pt x="18596" y="5039"/>
                        <a:pt x="18330" y="4330"/>
                        <a:pt x="18472" y="4099"/>
                      </a:cubicBezTo>
                      <a:cubicBezTo>
                        <a:pt x="19732" y="2307"/>
                        <a:pt x="17372" y="1491"/>
                        <a:pt x="17567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  <a:defRPr/>
                  </a:pPr>
                  <a:endParaRPr sz="1850">
                    <a:solidFill>
                      <a:srgbClr val="000000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965" name="Google Shape;4339;p64"/>
                <p:cNvSpPr/>
                <p:nvPr/>
              </p:nvSpPr>
              <p:spPr bwMode="auto">
                <a:xfrm>
                  <a:off x="3757694" y="1303888"/>
                  <a:ext cx="77956" cy="970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6" h="8855" fill="norm" stroke="1" extrusionOk="0">
                      <a:moveTo>
                        <a:pt x="5359" y="0"/>
                      </a:moveTo>
                      <a:cubicBezTo>
                        <a:pt x="4649" y="976"/>
                        <a:pt x="3993" y="1774"/>
                        <a:pt x="3460" y="2644"/>
                      </a:cubicBezTo>
                      <a:cubicBezTo>
                        <a:pt x="2910" y="3513"/>
                        <a:pt x="1455" y="3638"/>
                        <a:pt x="1828" y="5181"/>
                      </a:cubicBezTo>
                      <a:cubicBezTo>
                        <a:pt x="1354" y="4803"/>
                        <a:pt x="1037" y="4660"/>
                        <a:pt x="815" y="4660"/>
                      </a:cubicBezTo>
                      <a:cubicBezTo>
                        <a:pt x="256" y="4660"/>
                        <a:pt x="305" y="5571"/>
                        <a:pt x="1" y="5926"/>
                      </a:cubicBezTo>
                      <a:cubicBezTo>
                        <a:pt x="1136" y="7417"/>
                        <a:pt x="1438" y="7577"/>
                        <a:pt x="5412" y="8854"/>
                      </a:cubicBezTo>
                      <a:cubicBezTo>
                        <a:pt x="5590" y="7896"/>
                        <a:pt x="5625" y="7239"/>
                        <a:pt x="5820" y="6636"/>
                      </a:cubicBezTo>
                      <a:cubicBezTo>
                        <a:pt x="6033" y="6015"/>
                        <a:pt x="6335" y="5430"/>
                        <a:pt x="6708" y="4880"/>
                      </a:cubicBezTo>
                      <a:cubicBezTo>
                        <a:pt x="7116" y="4294"/>
                        <a:pt x="5696" y="4170"/>
                        <a:pt x="6459" y="3354"/>
                      </a:cubicBezTo>
                      <a:cubicBezTo>
                        <a:pt x="6849" y="2928"/>
                        <a:pt x="6637" y="1686"/>
                        <a:pt x="6778" y="1384"/>
                      </a:cubicBezTo>
                      <a:cubicBezTo>
                        <a:pt x="6832" y="1224"/>
                        <a:pt x="6867" y="1047"/>
                        <a:pt x="6885" y="870"/>
                      </a:cubicBezTo>
                      <a:lnTo>
                        <a:pt x="5359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  <a:defRPr/>
                  </a:pPr>
                  <a:endParaRPr sz="1850">
                    <a:solidFill>
                      <a:srgbClr val="000000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966" name="Google Shape;4340;p64"/>
                <p:cNvSpPr/>
                <p:nvPr/>
              </p:nvSpPr>
              <p:spPr bwMode="auto">
                <a:xfrm>
                  <a:off x="3916892" y="1338867"/>
                  <a:ext cx="109254" cy="684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3" h="6247" fill="norm" stroke="1" extrusionOk="0">
                      <a:moveTo>
                        <a:pt x="0" y="1"/>
                      </a:moveTo>
                      <a:lnTo>
                        <a:pt x="266" y="1722"/>
                      </a:lnTo>
                      <a:lnTo>
                        <a:pt x="1668" y="1970"/>
                      </a:lnTo>
                      <a:lnTo>
                        <a:pt x="870" y="3177"/>
                      </a:lnTo>
                      <a:cubicBezTo>
                        <a:pt x="1300" y="3058"/>
                        <a:pt x="1704" y="3001"/>
                        <a:pt x="2079" y="3001"/>
                      </a:cubicBezTo>
                      <a:cubicBezTo>
                        <a:pt x="3221" y="3001"/>
                        <a:pt x="4106" y="3533"/>
                        <a:pt x="4720" y="4508"/>
                      </a:cubicBezTo>
                      <a:cubicBezTo>
                        <a:pt x="5319" y="5452"/>
                        <a:pt x="5558" y="5867"/>
                        <a:pt x="5945" y="5867"/>
                      </a:cubicBezTo>
                      <a:cubicBezTo>
                        <a:pt x="6235" y="5867"/>
                        <a:pt x="6607" y="5635"/>
                        <a:pt x="7275" y="5218"/>
                      </a:cubicBezTo>
                      <a:cubicBezTo>
                        <a:pt x="7453" y="5111"/>
                        <a:pt x="7648" y="5058"/>
                        <a:pt x="7861" y="5022"/>
                      </a:cubicBezTo>
                      <a:lnTo>
                        <a:pt x="9564" y="6247"/>
                      </a:lnTo>
                      <a:lnTo>
                        <a:pt x="9972" y="5679"/>
                      </a:lnTo>
                      <a:cubicBezTo>
                        <a:pt x="9582" y="4809"/>
                        <a:pt x="9262" y="3887"/>
                        <a:pt x="8819" y="3035"/>
                      </a:cubicBezTo>
                      <a:cubicBezTo>
                        <a:pt x="8151" y="1821"/>
                        <a:pt x="7070" y="1194"/>
                        <a:pt x="5857" y="1194"/>
                      </a:cubicBezTo>
                      <a:cubicBezTo>
                        <a:pt x="5138" y="1194"/>
                        <a:pt x="4373" y="1415"/>
                        <a:pt x="3620" y="1864"/>
                      </a:cubicBezTo>
                      <a:cubicBezTo>
                        <a:pt x="3336" y="2024"/>
                        <a:pt x="3052" y="2166"/>
                        <a:pt x="2644" y="2396"/>
                      </a:cubicBezTo>
                      <a:lnTo>
                        <a:pt x="1970" y="46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  <a:defRPr/>
                  </a:pPr>
                  <a:endParaRPr sz="1850">
                    <a:solidFill>
                      <a:srgbClr val="000000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967" name="Google Shape;4341;p64"/>
                <p:cNvSpPr/>
                <p:nvPr/>
              </p:nvSpPr>
              <p:spPr bwMode="auto">
                <a:xfrm>
                  <a:off x="3865184" y="936118"/>
                  <a:ext cx="73103" cy="1345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73" h="12279" fill="norm" stroke="1" extrusionOk="0">
                      <a:moveTo>
                        <a:pt x="6672" y="1"/>
                      </a:moveTo>
                      <a:lnTo>
                        <a:pt x="6672" y="1"/>
                      </a:lnTo>
                      <a:cubicBezTo>
                        <a:pt x="6223" y="198"/>
                        <a:pt x="5784" y="260"/>
                        <a:pt x="5357" y="260"/>
                      </a:cubicBezTo>
                      <a:cubicBezTo>
                        <a:pt x="4670" y="260"/>
                        <a:pt x="4013" y="100"/>
                        <a:pt x="3390" y="89"/>
                      </a:cubicBezTo>
                      <a:lnTo>
                        <a:pt x="3088" y="2786"/>
                      </a:lnTo>
                      <a:lnTo>
                        <a:pt x="4809" y="5164"/>
                      </a:lnTo>
                      <a:lnTo>
                        <a:pt x="1" y="10771"/>
                      </a:lnTo>
                      <a:lnTo>
                        <a:pt x="1083" y="12279"/>
                      </a:lnTo>
                      <a:lnTo>
                        <a:pt x="6388" y="7772"/>
                      </a:lnTo>
                      <a:cubicBezTo>
                        <a:pt x="4454" y="6495"/>
                        <a:pt x="6175" y="3709"/>
                        <a:pt x="4383" y="2502"/>
                      </a:cubicBezTo>
                      <a:lnTo>
                        <a:pt x="6672" y="1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  <a:defRPr/>
                  </a:pPr>
                  <a:endParaRPr sz="1850">
                    <a:solidFill>
                      <a:srgbClr val="000000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968" name="Google Shape;4342;p64"/>
                <p:cNvSpPr/>
                <p:nvPr/>
              </p:nvSpPr>
              <p:spPr bwMode="auto">
                <a:xfrm>
                  <a:off x="3738260" y="1420756"/>
                  <a:ext cx="79895" cy="16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3" h="1542" fill="norm" stroke="1" extrusionOk="0">
                      <a:moveTo>
                        <a:pt x="4286" y="0"/>
                      </a:moveTo>
                      <a:cubicBezTo>
                        <a:pt x="2949" y="0"/>
                        <a:pt x="1596" y="367"/>
                        <a:pt x="0" y="510"/>
                      </a:cubicBezTo>
                      <a:cubicBezTo>
                        <a:pt x="787" y="973"/>
                        <a:pt x="1302" y="1542"/>
                        <a:pt x="1738" y="1542"/>
                      </a:cubicBezTo>
                      <a:cubicBezTo>
                        <a:pt x="1970" y="1542"/>
                        <a:pt x="2179" y="1380"/>
                        <a:pt x="2396" y="954"/>
                      </a:cubicBezTo>
                      <a:cubicBezTo>
                        <a:pt x="2708" y="1325"/>
                        <a:pt x="3056" y="1432"/>
                        <a:pt x="3417" y="1432"/>
                      </a:cubicBezTo>
                      <a:cubicBezTo>
                        <a:pt x="3816" y="1432"/>
                        <a:pt x="4231" y="1302"/>
                        <a:pt x="4631" y="1256"/>
                      </a:cubicBezTo>
                      <a:cubicBezTo>
                        <a:pt x="5394" y="1149"/>
                        <a:pt x="6157" y="1025"/>
                        <a:pt x="7293" y="830"/>
                      </a:cubicBezTo>
                      <a:cubicBezTo>
                        <a:pt x="6240" y="198"/>
                        <a:pt x="5268" y="0"/>
                        <a:pt x="4286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  <a:defRPr/>
                  </a:pPr>
                  <a:endParaRPr sz="1850">
                    <a:solidFill>
                      <a:srgbClr val="000000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969" name="Google Shape;4343;p64"/>
                <p:cNvSpPr/>
                <p:nvPr/>
              </p:nvSpPr>
              <p:spPr bwMode="auto">
                <a:xfrm>
                  <a:off x="3833886" y="1361610"/>
                  <a:ext cx="29370" cy="412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1" h="3763" fill="norm" stroke="1" extrusionOk="0">
                      <a:moveTo>
                        <a:pt x="2662" y="1"/>
                      </a:moveTo>
                      <a:cubicBezTo>
                        <a:pt x="19" y="675"/>
                        <a:pt x="1" y="764"/>
                        <a:pt x="1012" y="3763"/>
                      </a:cubicBezTo>
                      <a:lnTo>
                        <a:pt x="1491" y="2148"/>
                      </a:lnTo>
                      <a:lnTo>
                        <a:pt x="2201" y="3408"/>
                      </a:lnTo>
                      <a:lnTo>
                        <a:pt x="2680" y="3372"/>
                      </a:lnTo>
                      <a:cubicBezTo>
                        <a:pt x="2574" y="2840"/>
                        <a:pt x="2485" y="2308"/>
                        <a:pt x="2450" y="1758"/>
                      </a:cubicBezTo>
                      <a:cubicBezTo>
                        <a:pt x="2485" y="1172"/>
                        <a:pt x="2556" y="586"/>
                        <a:pt x="2662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  <a:defRPr/>
                  </a:pPr>
                  <a:endParaRPr sz="1850">
                    <a:solidFill>
                      <a:srgbClr val="000000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970" name="Google Shape;4344;p64"/>
                <p:cNvSpPr/>
                <p:nvPr/>
              </p:nvSpPr>
              <p:spPr bwMode="auto">
                <a:xfrm>
                  <a:off x="3852553" y="1272590"/>
                  <a:ext cx="36162" cy="344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1" h="3142" fill="norm" stroke="1" extrusionOk="0">
                      <a:moveTo>
                        <a:pt x="3301" y="0"/>
                      </a:moveTo>
                      <a:lnTo>
                        <a:pt x="0" y="1455"/>
                      </a:lnTo>
                      <a:lnTo>
                        <a:pt x="550" y="2520"/>
                      </a:lnTo>
                      <a:lnTo>
                        <a:pt x="1154" y="1793"/>
                      </a:lnTo>
                      <a:lnTo>
                        <a:pt x="2804" y="3141"/>
                      </a:lnTo>
                      <a:lnTo>
                        <a:pt x="3301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  <a:defRPr/>
                  </a:pPr>
                  <a:endParaRPr sz="1850">
                    <a:solidFill>
                      <a:srgbClr val="000000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988" name="Google Shape;4345;p64"/>
                <p:cNvSpPr/>
                <p:nvPr/>
              </p:nvSpPr>
              <p:spPr bwMode="auto">
                <a:xfrm>
                  <a:off x="3832330" y="1195806"/>
                  <a:ext cx="18481" cy="466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7" h="4260" fill="norm" stroke="1" extrusionOk="0">
                      <a:moveTo>
                        <a:pt x="249" y="1"/>
                      </a:moveTo>
                      <a:cubicBezTo>
                        <a:pt x="1" y="2627"/>
                        <a:pt x="1" y="2627"/>
                        <a:pt x="977" y="4259"/>
                      </a:cubicBezTo>
                      <a:cubicBezTo>
                        <a:pt x="1687" y="1261"/>
                        <a:pt x="1687" y="1261"/>
                        <a:pt x="249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  <a:defRPr/>
                  </a:pPr>
                  <a:endParaRPr sz="1850">
                    <a:solidFill>
                      <a:srgbClr val="000000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63" name="Google Shape;4346;p64"/>
              <p:cNvSpPr/>
              <p:nvPr/>
            </p:nvSpPr>
            <p:spPr bwMode="auto">
              <a:xfrm>
                <a:off x="3243368" y="1332656"/>
                <a:ext cx="2147" cy="975"/>
              </a:xfrm>
              <a:custGeom>
                <a:avLst/>
                <a:gdLst/>
                <a:ahLst/>
                <a:cxnLst/>
                <a:rect l="l" t="t" r="r" b="b"/>
                <a:pathLst>
                  <a:path w="196" h="89" fill="norm" stroke="1" extrusionOk="0">
                    <a:moveTo>
                      <a:pt x="196" y="0"/>
                    </a:moveTo>
                    <a:lnTo>
                      <a:pt x="1" y="89"/>
                    </a:lnTo>
                    <a:lnTo>
                      <a:pt x="1" y="89"/>
                    </a:lnTo>
                    <a:lnTo>
                      <a:pt x="196" y="18"/>
                    </a:lnTo>
                    <a:lnTo>
                      <a:pt x="196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60" name="Google Shape;4347;p64"/>
              <p:cNvSpPr/>
              <p:nvPr/>
            </p:nvSpPr>
            <p:spPr bwMode="auto">
              <a:xfrm>
                <a:off x="3903089" y="838542"/>
                <a:ext cx="31496" cy="31112"/>
              </a:xfrm>
              <a:custGeom>
                <a:avLst/>
                <a:gdLst/>
                <a:ahLst/>
                <a:cxnLst/>
                <a:rect l="l" t="t" r="r" b="b"/>
                <a:pathLst>
                  <a:path w="2875" h="2840" fill="norm" stroke="1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835" y="1029"/>
                      <a:pt x="1739" y="1970"/>
                      <a:pt x="2733" y="2839"/>
                    </a:cubicBezTo>
                    <a:cubicBezTo>
                      <a:pt x="2840" y="2520"/>
                      <a:pt x="2875" y="2201"/>
                      <a:pt x="2822" y="1881"/>
                    </a:cubicBezTo>
                    <a:cubicBezTo>
                      <a:pt x="1899" y="1225"/>
                      <a:pt x="959" y="604"/>
                      <a:pt x="1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61" name="Google Shape;4348;p64"/>
              <p:cNvSpPr/>
              <p:nvPr/>
            </p:nvSpPr>
            <p:spPr bwMode="auto">
              <a:xfrm>
                <a:off x="3240256" y="1333620"/>
                <a:ext cx="2925" cy="1380"/>
              </a:xfrm>
              <a:custGeom>
                <a:avLst/>
                <a:gdLst/>
                <a:ahLst/>
                <a:cxnLst/>
                <a:rect l="l" t="t" r="r" b="b"/>
                <a:pathLst>
                  <a:path w="267" h="126" fill="norm" stroke="1" extrusionOk="0">
                    <a:moveTo>
                      <a:pt x="267" y="1"/>
                    </a:moveTo>
                    <a:cubicBezTo>
                      <a:pt x="178" y="36"/>
                      <a:pt x="89" y="72"/>
                      <a:pt x="1" y="125"/>
                    </a:cubicBezTo>
                    <a:cubicBezTo>
                      <a:pt x="107" y="90"/>
                      <a:pt x="178" y="36"/>
                      <a:pt x="267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62" name="Google Shape;4349;p64"/>
              <p:cNvSpPr/>
              <p:nvPr/>
            </p:nvSpPr>
            <p:spPr bwMode="auto">
              <a:xfrm>
                <a:off x="3334721" y="1524314"/>
                <a:ext cx="58719" cy="88834"/>
              </a:xfrm>
              <a:custGeom>
                <a:avLst/>
                <a:gdLst/>
                <a:ahLst/>
                <a:cxnLst/>
                <a:rect l="l" t="t" r="r" b="b"/>
                <a:pathLst>
                  <a:path w="5360" h="8109" fill="norm" stroke="1" extrusionOk="0">
                    <a:moveTo>
                      <a:pt x="1828" y="0"/>
                    </a:moveTo>
                    <a:lnTo>
                      <a:pt x="1" y="2946"/>
                    </a:lnTo>
                    <a:cubicBezTo>
                      <a:pt x="444" y="3762"/>
                      <a:pt x="1030" y="4738"/>
                      <a:pt x="1527" y="5785"/>
                    </a:cubicBezTo>
                    <a:cubicBezTo>
                      <a:pt x="2308" y="7328"/>
                      <a:pt x="3479" y="8091"/>
                      <a:pt x="5359" y="8109"/>
                    </a:cubicBezTo>
                    <a:cubicBezTo>
                      <a:pt x="4667" y="6689"/>
                      <a:pt x="3993" y="5625"/>
                      <a:pt x="3798" y="4205"/>
                    </a:cubicBezTo>
                    <a:cubicBezTo>
                      <a:pt x="3621" y="2768"/>
                      <a:pt x="2574" y="1491"/>
                      <a:pt x="1828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185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61" name="Google Shape;4350;p64"/>
            <p:cNvSpPr/>
            <p:nvPr/>
          </p:nvSpPr>
          <p:spPr bwMode="auto">
            <a:xfrm>
              <a:off x="6652051" y="3714143"/>
              <a:ext cx="560636" cy="516497"/>
            </a:xfrm>
            <a:custGeom>
              <a:avLst/>
              <a:gdLst/>
              <a:ahLst/>
              <a:cxnLst/>
              <a:rect l="l" t="t" r="r" b="b"/>
              <a:pathLst>
                <a:path w="97164" h="89553" fill="norm" stroke="1" extrusionOk="0">
                  <a:moveTo>
                    <a:pt x="48954" y="445"/>
                  </a:moveTo>
                  <a:cubicBezTo>
                    <a:pt x="70832" y="445"/>
                    <a:pt x="89977" y="15970"/>
                    <a:pt x="93384" y="37777"/>
                  </a:cubicBezTo>
                  <a:cubicBezTo>
                    <a:pt x="97163" y="61943"/>
                    <a:pt x="80183" y="84673"/>
                    <a:pt x="55431" y="88541"/>
                  </a:cubicBezTo>
                  <a:cubicBezTo>
                    <a:pt x="53035" y="88913"/>
                    <a:pt x="50622" y="89109"/>
                    <a:pt x="48209" y="89109"/>
                  </a:cubicBezTo>
                  <a:cubicBezTo>
                    <a:pt x="26332" y="89109"/>
                    <a:pt x="7204" y="73583"/>
                    <a:pt x="3780" y="51794"/>
                  </a:cubicBezTo>
                  <a:cubicBezTo>
                    <a:pt x="0" y="27610"/>
                    <a:pt x="16999" y="4880"/>
                    <a:pt x="41733" y="1012"/>
                  </a:cubicBezTo>
                  <a:cubicBezTo>
                    <a:pt x="44128" y="640"/>
                    <a:pt x="46541" y="445"/>
                    <a:pt x="48954" y="445"/>
                  </a:cubicBezTo>
                  <a:close/>
                  <a:moveTo>
                    <a:pt x="48954" y="1"/>
                  </a:moveTo>
                  <a:cubicBezTo>
                    <a:pt x="46524" y="1"/>
                    <a:pt x="44075" y="196"/>
                    <a:pt x="41662" y="569"/>
                  </a:cubicBezTo>
                  <a:cubicBezTo>
                    <a:pt x="35629" y="1509"/>
                    <a:pt x="29827" y="3621"/>
                    <a:pt x="24610" y="6797"/>
                  </a:cubicBezTo>
                  <a:cubicBezTo>
                    <a:pt x="19589" y="9849"/>
                    <a:pt x="15206" y="13823"/>
                    <a:pt x="11711" y="18525"/>
                  </a:cubicBezTo>
                  <a:cubicBezTo>
                    <a:pt x="8216" y="23174"/>
                    <a:pt x="5661" y="28461"/>
                    <a:pt x="4206" y="34086"/>
                  </a:cubicBezTo>
                  <a:cubicBezTo>
                    <a:pt x="1331" y="45247"/>
                    <a:pt x="2946" y="57064"/>
                    <a:pt x="8712" y="67036"/>
                  </a:cubicBezTo>
                  <a:cubicBezTo>
                    <a:pt x="11338" y="71578"/>
                    <a:pt x="14745" y="75623"/>
                    <a:pt x="18791" y="78959"/>
                  </a:cubicBezTo>
                  <a:cubicBezTo>
                    <a:pt x="27059" y="85808"/>
                    <a:pt x="37474" y="89552"/>
                    <a:pt x="48209" y="89552"/>
                  </a:cubicBezTo>
                  <a:cubicBezTo>
                    <a:pt x="50640" y="89552"/>
                    <a:pt x="53089" y="89357"/>
                    <a:pt x="55502" y="88984"/>
                  </a:cubicBezTo>
                  <a:cubicBezTo>
                    <a:pt x="61534" y="88044"/>
                    <a:pt x="67337" y="85932"/>
                    <a:pt x="72571" y="82756"/>
                  </a:cubicBezTo>
                  <a:cubicBezTo>
                    <a:pt x="77575" y="79704"/>
                    <a:pt x="81957" y="75730"/>
                    <a:pt x="85453" y="71028"/>
                  </a:cubicBezTo>
                  <a:cubicBezTo>
                    <a:pt x="88948" y="66379"/>
                    <a:pt x="91503" y="61092"/>
                    <a:pt x="92958" y="55467"/>
                  </a:cubicBezTo>
                  <a:cubicBezTo>
                    <a:pt x="95832" y="44324"/>
                    <a:pt x="94218" y="32489"/>
                    <a:pt x="88451" y="22517"/>
                  </a:cubicBezTo>
                  <a:cubicBezTo>
                    <a:pt x="85825" y="17975"/>
                    <a:pt x="82418" y="13947"/>
                    <a:pt x="78373" y="10594"/>
                  </a:cubicBezTo>
                  <a:cubicBezTo>
                    <a:pt x="70105" y="3745"/>
                    <a:pt x="59689" y="1"/>
                    <a:pt x="4895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430626286" name="Google Shape;4267;p64"/>
          <p:cNvGrpSpPr/>
          <p:nvPr/>
        </p:nvGrpSpPr>
        <p:grpSpPr bwMode="auto">
          <a:xfrm>
            <a:off x="3627479" y="1607084"/>
            <a:ext cx="105989" cy="317965"/>
            <a:chOff x="7564426" y="3224343"/>
            <a:chExt cx="119985" cy="368801"/>
          </a:xfrm>
        </p:grpSpPr>
        <p:sp>
          <p:nvSpPr>
            <p:cNvPr id="992" name="Google Shape;4268;p64"/>
            <p:cNvSpPr/>
            <p:nvPr/>
          </p:nvSpPr>
          <p:spPr bwMode="auto">
            <a:xfrm>
              <a:off x="7564426" y="3224379"/>
              <a:ext cx="119985" cy="368765"/>
            </a:xfrm>
            <a:custGeom>
              <a:avLst/>
              <a:gdLst/>
              <a:ahLst/>
              <a:cxnLst/>
              <a:rect l="l" t="t" r="r" b="b"/>
              <a:pathLst>
                <a:path w="13196" h="40557" fill="norm" stroke="1" extrusionOk="0">
                  <a:moveTo>
                    <a:pt x="2529" y="1"/>
                  </a:moveTo>
                  <a:lnTo>
                    <a:pt x="2547" y="1348"/>
                  </a:lnTo>
                  <a:lnTo>
                    <a:pt x="10244" y="1459"/>
                  </a:lnTo>
                  <a:lnTo>
                    <a:pt x="10227" y="108"/>
                  </a:lnTo>
                  <a:lnTo>
                    <a:pt x="2529" y="1"/>
                  </a:lnTo>
                  <a:close/>
                  <a:moveTo>
                    <a:pt x="3107" y="1850"/>
                  </a:moveTo>
                  <a:lnTo>
                    <a:pt x="556" y="15262"/>
                  </a:lnTo>
                  <a:lnTo>
                    <a:pt x="12617" y="15439"/>
                  </a:lnTo>
                  <a:lnTo>
                    <a:pt x="9489" y="1872"/>
                  </a:lnTo>
                  <a:lnTo>
                    <a:pt x="3107" y="1850"/>
                  </a:lnTo>
                  <a:close/>
                  <a:moveTo>
                    <a:pt x="1" y="15688"/>
                  </a:moveTo>
                  <a:lnTo>
                    <a:pt x="23" y="17035"/>
                  </a:lnTo>
                  <a:lnTo>
                    <a:pt x="13195" y="17226"/>
                  </a:lnTo>
                  <a:lnTo>
                    <a:pt x="13177" y="15879"/>
                  </a:lnTo>
                  <a:lnTo>
                    <a:pt x="1" y="15688"/>
                  </a:lnTo>
                  <a:close/>
                  <a:moveTo>
                    <a:pt x="4658" y="17528"/>
                  </a:moveTo>
                  <a:lnTo>
                    <a:pt x="4658" y="17528"/>
                  </a:lnTo>
                  <a:cubicBezTo>
                    <a:pt x="4685" y="21359"/>
                    <a:pt x="6027" y="32838"/>
                    <a:pt x="6902" y="40557"/>
                  </a:cubicBezTo>
                  <a:cubicBezTo>
                    <a:pt x="6902" y="40557"/>
                    <a:pt x="8813" y="21274"/>
                    <a:pt x="8560" y="17586"/>
                  </a:cubicBezTo>
                  <a:lnTo>
                    <a:pt x="4658" y="17528"/>
                  </a:ln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994" name="Google Shape;4269;p64"/>
            <p:cNvSpPr/>
            <p:nvPr/>
          </p:nvSpPr>
          <p:spPr bwMode="auto">
            <a:xfrm>
              <a:off x="7564426" y="3224343"/>
              <a:ext cx="119985" cy="368801"/>
            </a:xfrm>
            <a:custGeom>
              <a:avLst/>
              <a:gdLst/>
              <a:ahLst/>
              <a:cxnLst/>
              <a:rect l="l" t="t" r="r" b="b"/>
              <a:pathLst>
                <a:path w="13196" h="40561" fill="norm" stroke="1" extrusionOk="0">
                  <a:moveTo>
                    <a:pt x="2529" y="1"/>
                  </a:moveTo>
                  <a:lnTo>
                    <a:pt x="2529" y="5"/>
                  </a:lnTo>
                  <a:lnTo>
                    <a:pt x="2547" y="1352"/>
                  </a:lnTo>
                  <a:lnTo>
                    <a:pt x="10244" y="1463"/>
                  </a:lnTo>
                  <a:lnTo>
                    <a:pt x="10227" y="112"/>
                  </a:lnTo>
                  <a:lnTo>
                    <a:pt x="2529" y="1"/>
                  </a:lnTo>
                  <a:close/>
                  <a:moveTo>
                    <a:pt x="3107" y="1854"/>
                  </a:moveTo>
                  <a:lnTo>
                    <a:pt x="556" y="15266"/>
                  </a:lnTo>
                  <a:lnTo>
                    <a:pt x="12617" y="15443"/>
                  </a:lnTo>
                  <a:lnTo>
                    <a:pt x="9489" y="1876"/>
                  </a:lnTo>
                  <a:lnTo>
                    <a:pt x="3107" y="1854"/>
                  </a:lnTo>
                  <a:close/>
                  <a:moveTo>
                    <a:pt x="1" y="15692"/>
                  </a:moveTo>
                  <a:lnTo>
                    <a:pt x="23" y="17039"/>
                  </a:lnTo>
                  <a:lnTo>
                    <a:pt x="13195" y="17230"/>
                  </a:lnTo>
                  <a:lnTo>
                    <a:pt x="13177" y="15883"/>
                  </a:lnTo>
                  <a:lnTo>
                    <a:pt x="1" y="15692"/>
                  </a:lnTo>
                  <a:close/>
                  <a:moveTo>
                    <a:pt x="4658" y="17532"/>
                  </a:moveTo>
                  <a:lnTo>
                    <a:pt x="4658" y="17532"/>
                  </a:lnTo>
                  <a:cubicBezTo>
                    <a:pt x="4685" y="21363"/>
                    <a:pt x="6027" y="32842"/>
                    <a:pt x="6902" y="40561"/>
                  </a:cubicBezTo>
                  <a:cubicBezTo>
                    <a:pt x="6902" y="40561"/>
                    <a:pt x="8813" y="21278"/>
                    <a:pt x="8560" y="17590"/>
                  </a:cubicBezTo>
                  <a:lnTo>
                    <a:pt x="4658" y="17532"/>
                  </a:ln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991191960" name="Google Shape;4270;p64"/>
          <p:cNvGrpSpPr/>
          <p:nvPr/>
        </p:nvGrpSpPr>
        <p:grpSpPr bwMode="auto">
          <a:xfrm>
            <a:off x="3253778" y="1603235"/>
            <a:ext cx="192684" cy="329671"/>
            <a:chOff x="8370831" y="3202002"/>
            <a:chExt cx="218129" cy="382376"/>
          </a:xfrm>
        </p:grpSpPr>
        <p:sp>
          <p:nvSpPr>
            <p:cNvPr id="998" name="Google Shape;4271;p64"/>
            <p:cNvSpPr/>
            <p:nvPr/>
          </p:nvSpPr>
          <p:spPr bwMode="auto">
            <a:xfrm>
              <a:off x="8370831" y="3202002"/>
              <a:ext cx="218129" cy="382376"/>
            </a:xfrm>
            <a:custGeom>
              <a:avLst/>
              <a:gdLst/>
              <a:ahLst/>
              <a:cxnLst/>
              <a:rect l="l" t="t" r="r" b="b"/>
              <a:pathLst>
                <a:path w="23990" h="42054" fill="norm" stroke="1" extrusionOk="0">
                  <a:moveTo>
                    <a:pt x="11991" y="0"/>
                  </a:moveTo>
                  <a:cubicBezTo>
                    <a:pt x="11992" y="0"/>
                    <a:pt x="11992" y="0"/>
                    <a:pt x="11993" y="0"/>
                  </a:cubicBezTo>
                  <a:lnTo>
                    <a:pt x="11993" y="0"/>
                  </a:lnTo>
                  <a:cubicBezTo>
                    <a:pt x="11994" y="0"/>
                    <a:pt x="11995" y="0"/>
                    <a:pt x="11995" y="0"/>
                  </a:cubicBezTo>
                  <a:close/>
                  <a:moveTo>
                    <a:pt x="11993" y="0"/>
                  </a:moveTo>
                  <a:cubicBezTo>
                    <a:pt x="5373" y="1"/>
                    <a:pt x="1" y="4974"/>
                    <a:pt x="1" y="11110"/>
                  </a:cubicBezTo>
                  <a:cubicBezTo>
                    <a:pt x="1" y="14754"/>
                    <a:pt x="1894" y="17985"/>
                    <a:pt x="4823" y="20011"/>
                  </a:cubicBezTo>
                  <a:lnTo>
                    <a:pt x="12062" y="42054"/>
                  </a:lnTo>
                  <a:lnTo>
                    <a:pt x="18950" y="20154"/>
                  </a:lnTo>
                  <a:cubicBezTo>
                    <a:pt x="21999" y="18136"/>
                    <a:pt x="23990" y="14843"/>
                    <a:pt x="23990" y="11110"/>
                  </a:cubicBezTo>
                  <a:cubicBezTo>
                    <a:pt x="23990" y="4978"/>
                    <a:pt x="18618" y="1"/>
                    <a:pt x="11993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000" name="Google Shape;4272;p64"/>
            <p:cNvSpPr/>
            <p:nvPr/>
          </p:nvSpPr>
          <p:spPr bwMode="auto">
            <a:xfrm>
              <a:off x="8397745" y="3226607"/>
              <a:ext cx="164347" cy="152181"/>
            </a:xfrm>
            <a:custGeom>
              <a:avLst/>
              <a:gdLst/>
              <a:ahLst/>
              <a:cxnLst/>
              <a:rect l="l" t="t" r="r" b="b"/>
              <a:pathLst>
                <a:path w="18075" h="16737" fill="norm" stroke="1" extrusionOk="0">
                  <a:moveTo>
                    <a:pt x="9035" y="0"/>
                  </a:moveTo>
                  <a:cubicBezTo>
                    <a:pt x="4045" y="0"/>
                    <a:pt x="1" y="3747"/>
                    <a:pt x="1" y="8368"/>
                  </a:cubicBezTo>
                  <a:cubicBezTo>
                    <a:pt x="1" y="12990"/>
                    <a:pt x="4045" y="16736"/>
                    <a:pt x="9035" y="16736"/>
                  </a:cubicBezTo>
                  <a:cubicBezTo>
                    <a:pt x="14026" y="16736"/>
                    <a:pt x="18075" y="12990"/>
                    <a:pt x="18075" y="8368"/>
                  </a:cubicBezTo>
                  <a:cubicBezTo>
                    <a:pt x="18075" y="3747"/>
                    <a:pt x="14030" y="0"/>
                    <a:pt x="9035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321041688" name="Google Shape;4273;p64"/>
          <p:cNvGrpSpPr/>
          <p:nvPr/>
        </p:nvGrpSpPr>
        <p:grpSpPr bwMode="auto">
          <a:xfrm>
            <a:off x="4256255" y="2129219"/>
            <a:ext cx="314647" cy="265021"/>
            <a:chOff x="6742064" y="3750480"/>
            <a:chExt cx="399315" cy="344560"/>
          </a:xfrm>
        </p:grpSpPr>
        <p:sp>
          <p:nvSpPr>
            <p:cNvPr id="1085" name="Google Shape;4274;p64"/>
            <p:cNvSpPr/>
            <p:nvPr/>
          </p:nvSpPr>
          <p:spPr bwMode="auto">
            <a:xfrm>
              <a:off x="6742064" y="3750480"/>
              <a:ext cx="399315" cy="344560"/>
            </a:xfrm>
            <a:custGeom>
              <a:avLst/>
              <a:gdLst/>
              <a:ahLst/>
              <a:cxnLst/>
              <a:rect l="l" t="t" r="r" b="b"/>
              <a:pathLst>
                <a:path w="43917" h="37895" fill="norm" stroke="1" extrusionOk="0">
                  <a:moveTo>
                    <a:pt x="37846" y="1"/>
                  </a:moveTo>
                  <a:lnTo>
                    <a:pt x="6071" y="1"/>
                  </a:lnTo>
                  <a:cubicBezTo>
                    <a:pt x="2729" y="1"/>
                    <a:pt x="0" y="2734"/>
                    <a:pt x="0" y="6071"/>
                  </a:cubicBezTo>
                  <a:lnTo>
                    <a:pt x="0" y="18212"/>
                  </a:lnTo>
                  <a:cubicBezTo>
                    <a:pt x="0" y="21550"/>
                    <a:pt x="2729" y="24278"/>
                    <a:pt x="6071" y="24278"/>
                  </a:cubicBezTo>
                  <a:lnTo>
                    <a:pt x="18927" y="24278"/>
                  </a:lnTo>
                  <a:cubicBezTo>
                    <a:pt x="19332" y="24278"/>
                    <a:pt x="19754" y="24705"/>
                    <a:pt x="19821" y="25105"/>
                  </a:cubicBezTo>
                  <a:lnTo>
                    <a:pt x="21958" y="37895"/>
                  </a:lnTo>
                  <a:lnTo>
                    <a:pt x="24096" y="25101"/>
                  </a:lnTo>
                  <a:cubicBezTo>
                    <a:pt x="24162" y="24687"/>
                    <a:pt x="24629" y="24278"/>
                    <a:pt x="25051" y="24278"/>
                  </a:cubicBezTo>
                  <a:lnTo>
                    <a:pt x="37846" y="24278"/>
                  </a:lnTo>
                  <a:cubicBezTo>
                    <a:pt x="41183" y="24278"/>
                    <a:pt x="43916" y="21550"/>
                    <a:pt x="43916" y="18212"/>
                  </a:cubicBezTo>
                  <a:lnTo>
                    <a:pt x="43916" y="6071"/>
                  </a:lnTo>
                  <a:cubicBezTo>
                    <a:pt x="43916" y="2734"/>
                    <a:pt x="41183" y="1"/>
                    <a:pt x="3784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087" name="Google Shape;4275;p64"/>
            <p:cNvSpPr/>
            <p:nvPr/>
          </p:nvSpPr>
          <p:spPr bwMode="auto">
            <a:xfrm>
              <a:off x="6764168" y="3772584"/>
              <a:ext cx="355108" cy="176549"/>
            </a:xfrm>
            <a:custGeom>
              <a:avLst/>
              <a:gdLst/>
              <a:ahLst/>
              <a:cxnLst/>
              <a:rect l="l" t="t" r="r" b="b"/>
              <a:pathLst>
                <a:path w="39055" h="19417" fill="norm" stroke="1" extrusionOk="0">
                  <a:moveTo>
                    <a:pt x="3755" y="1"/>
                  </a:moveTo>
                  <a:lnTo>
                    <a:pt x="35295" y="1"/>
                  </a:lnTo>
                  <a:cubicBezTo>
                    <a:pt x="37370" y="10"/>
                    <a:pt x="39045" y="1685"/>
                    <a:pt x="39054" y="3756"/>
                  </a:cubicBezTo>
                  <a:lnTo>
                    <a:pt x="39054" y="15666"/>
                  </a:lnTo>
                  <a:cubicBezTo>
                    <a:pt x="39045" y="17737"/>
                    <a:pt x="37370" y="19412"/>
                    <a:pt x="35295" y="19417"/>
                  </a:cubicBezTo>
                  <a:lnTo>
                    <a:pt x="3755" y="19417"/>
                  </a:lnTo>
                  <a:cubicBezTo>
                    <a:pt x="1680" y="19412"/>
                    <a:pt x="5" y="17737"/>
                    <a:pt x="0" y="15666"/>
                  </a:cubicBezTo>
                  <a:lnTo>
                    <a:pt x="0" y="3756"/>
                  </a:lnTo>
                  <a:cubicBezTo>
                    <a:pt x="5" y="1685"/>
                    <a:pt x="1680" y="10"/>
                    <a:pt x="375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556877933" name="Google Shape;4276;p64"/>
          <p:cNvGrpSpPr/>
          <p:nvPr/>
        </p:nvGrpSpPr>
        <p:grpSpPr bwMode="auto">
          <a:xfrm>
            <a:off x="3600790" y="2602260"/>
            <a:ext cx="183480" cy="279520"/>
            <a:chOff x="7248525" y="3739696"/>
            <a:chExt cx="230531" cy="359790"/>
          </a:xfrm>
        </p:grpSpPr>
        <p:sp>
          <p:nvSpPr>
            <p:cNvPr id="724" name="Google Shape;4277;p64"/>
            <p:cNvSpPr/>
            <p:nvPr/>
          </p:nvSpPr>
          <p:spPr bwMode="auto">
            <a:xfrm>
              <a:off x="7248525" y="3739696"/>
              <a:ext cx="230531" cy="359790"/>
            </a:xfrm>
            <a:custGeom>
              <a:avLst/>
              <a:gdLst/>
              <a:ahLst/>
              <a:cxnLst/>
              <a:rect l="l" t="t" r="r" b="b"/>
              <a:pathLst>
                <a:path w="25354" h="39570" fill="norm" stroke="1" extrusionOk="0">
                  <a:moveTo>
                    <a:pt x="19434" y="18"/>
                  </a:moveTo>
                  <a:lnTo>
                    <a:pt x="6338" y="5"/>
                  </a:lnTo>
                  <a:cubicBezTo>
                    <a:pt x="2854" y="0"/>
                    <a:pt x="1" y="2858"/>
                    <a:pt x="1" y="6342"/>
                  </a:cubicBezTo>
                  <a:lnTo>
                    <a:pt x="1" y="19016"/>
                  </a:lnTo>
                  <a:cubicBezTo>
                    <a:pt x="1" y="29006"/>
                    <a:pt x="6280" y="22820"/>
                    <a:pt x="12679" y="39570"/>
                  </a:cubicBezTo>
                  <a:cubicBezTo>
                    <a:pt x="19074" y="22820"/>
                    <a:pt x="25354" y="29006"/>
                    <a:pt x="25354" y="19016"/>
                  </a:cubicBezTo>
                  <a:lnTo>
                    <a:pt x="25354" y="6342"/>
                  </a:lnTo>
                  <a:cubicBezTo>
                    <a:pt x="25354" y="2858"/>
                    <a:pt x="22923" y="18"/>
                    <a:pt x="19434" y="18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725" name="Google Shape;4278;p64"/>
            <p:cNvSpPr/>
            <p:nvPr/>
          </p:nvSpPr>
          <p:spPr bwMode="auto">
            <a:xfrm>
              <a:off x="7271639" y="3762810"/>
              <a:ext cx="184350" cy="184387"/>
            </a:xfrm>
            <a:custGeom>
              <a:avLst/>
              <a:gdLst/>
              <a:ahLst/>
              <a:cxnLst/>
              <a:rect l="l" t="t" r="r" b="b"/>
              <a:pathLst>
                <a:path w="20275" h="20279" fill="norm" stroke="1" extrusionOk="0">
                  <a:moveTo>
                    <a:pt x="3738" y="0"/>
                  </a:moveTo>
                  <a:lnTo>
                    <a:pt x="16532" y="0"/>
                  </a:lnTo>
                  <a:cubicBezTo>
                    <a:pt x="18594" y="5"/>
                    <a:pt x="20270" y="1680"/>
                    <a:pt x="20274" y="3742"/>
                  </a:cubicBezTo>
                  <a:lnTo>
                    <a:pt x="20274" y="16536"/>
                  </a:lnTo>
                  <a:cubicBezTo>
                    <a:pt x="20270" y="18598"/>
                    <a:pt x="18594" y="20274"/>
                    <a:pt x="16532" y="20278"/>
                  </a:cubicBezTo>
                  <a:lnTo>
                    <a:pt x="3738" y="20278"/>
                  </a:lnTo>
                  <a:cubicBezTo>
                    <a:pt x="1676" y="20274"/>
                    <a:pt x="5" y="18598"/>
                    <a:pt x="1" y="16536"/>
                  </a:cubicBezTo>
                  <a:lnTo>
                    <a:pt x="1" y="3742"/>
                  </a:lnTo>
                  <a:cubicBezTo>
                    <a:pt x="5" y="1680"/>
                    <a:pt x="1676" y="5"/>
                    <a:pt x="3738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483741617" name="Google Shape;4279;p64"/>
          <p:cNvGrpSpPr/>
          <p:nvPr/>
        </p:nvGrpSpPr>
        <p:grpSpPr bwMode="auto">
          <a:xfrm>
            <a:off x="3923132" y="2125571"/>
            <a:ext cx="165643" cy="276644"/>
            <a:chOff x="7601242" y="3729267"/>
            <a:chExt cx="222566" cy="380803"/>
          </a:xfrm>
        </p:grpSpPr>
        <p:sp>
          <p:nvSpPr>
            <p:cNvPr id="727" name="Google Shape;4280;p64"/>
            <p:cNvSpPr/>
            <p:nvPr/>
          </p:nvSpPr>
          <p:spPr bwMode="auto">
            <a:xfrm>
              <a:off x="7601242" y="3729267"/>
              <a:ext cx="222566" cy="380803"/>
            </a:xfrm>
            <a:custGeom>
              <a:avLst/>
              <a:gdLst/>
              <a:ahLst/>
              <a:cxnLst/>
              <a:rect l="l" t="t" r="r" b="b"/>
              <a:pathLst>
                <a:path w="24478" h="41881" fill="norm" stroke="1" extrusionOk="0">
                  <a:moveTo>
                    <a:pt x="12239" y="1"/>
                  </a:moveTo>
                  <a:cubicBezTo>
                    <a:pt x="5480" y="1"/>
                    <a:pt x="0" y="5320"/>
                    <a:pt x="0" y="11875"/>
                  </a:cubicBezTo>
                  <a:cubicBezTo>
                    <a:pt x="0" y="17537"/>
                    <a:pt x="4080" y="22270"/>
                    <a:pt x="9537" y="23461"/>
                  </a:cubicBezTo>
                  <a:cubicBezTo>
                    <a:pt x="10235" y="23616"/>
                    <a:pt x="10190" y="24114"/>
                    <a:pt x="10270" y="24825"/>
                  </a:cubicBezTo>
                  <a:lnTo>
                    <a:pt x="12239" y="41881"/>
                  </a:lnTo>
                  <a:lnTo>
                    <a:pt x="14181" y="25065"/>
                  </a:lnTo>
                  <a:cubicBezTo>
                    <a:pt x="14257" y="24385"/>
                    <a:pt x="14230" y="23612"/>
                    <a:pt x="14897" y="23469"/>
                  </a:cubicBezTo>
                  <a:cubicBezTo>
                    <a:pt x="20381" y="22296"/>
                    <a:pt x="24478" y="17550"/>
                    <a:pt x="24478" y="11875"/>
                  </a:cubicBezTo>
                  <a:cubicBezTo>
                    <a:pt x="24478" y="5320"/>
                    <a:pt x="18998" y="1"/>
                    <a:pt x="12239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728" name="Google Shape;4281;p64"/>
            <p:cNvSpPr/>
            <p:nvPr/>
          </p:nvSpPr>
          <p:spPr bwMode="auto">
            <a:xfrm>
              <a:off x="7621200" y="3748625"/>
              <a:ext cx="182696" cy="177276"/>
            </a:xfrm>
            <a:custGeom>
              <a:avLst/>
              <a:gdLst/>
              <a:ahLst/>
              <a:cxnLst/>
              <a:rect l="l" t="t" r="r" b="b"/>
              <a:pathLst>
                <a:path w="20093" h="19497" fill="norm" stroke="1" extrusionOk="0">
                  <a:moveTo>
                    <a:pt x="10044" y="19496"/>
                  </a:moveTo>
                  <a:cubicBezTo>
                    <a:pt x="15577" y="19496"/>
                    <a:pt x="20092" y="15119"/>
                    <a:pt x="20092" y="9751"/>
                  </a:cubicBezTo>
                  <a:cubicBezTo>
                    <a:pt x="20092" y="4378"/>
                    <a:pt x="15577" y="0"/>
                    <a:pt x="10044" y="0"/>
                  </a:cubicBezTo>
                  <a:cubicBezTo>
                    <a:pt x="4511" y="0"/>
                    <a:pt x="1" y="4378"/>
                    <a:pt x="1" y="9751"/>
                  </a:cubicBezTo>
                  <a:cubicBezTo>
                    <a:pt x="1" y="15119"/>
                    <a:pt x="4511" y="19496"/>
                    <a:pt x="10044" y="19496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052239267" name="Google Shape;4282;p64"/>
          <p:cNvSpPr/>
          <p:nvPr/>
        </p:nvSpPr>
        <p:spPr bwMode="auto">
          <a:xfrm>
            <a:off x="3899335" y="1614803"/>
            <a:ext cx="234736" cy="294376"/>
          </a:xfrm>
          <a:custGeom>
            <a:avLst/>
            <a:gdLst/>
            <a:ahLst/>
            <a:cxnLst/>
            <a:rect l="l" t="t" r="r" b="b"/>
            <a:pathLst>
              <a:path w="29230" h="37553" fill="norm" stroke="1" extrusionOk="0">
                <a:moveTo>
                  <a:pt x="9655" y="0"/>
                </a:moveTo>
                <a:cubicBezTo>
                  <a:pt x="7693" y="0"/>
                  <a:pt x="5983" y="1692"/>
                  <a:pt x="5974" y="3671"/>
                </a:cubicBezTo>
                <a:cubicBezTo>
                  <a:pt x="5974" y="4182"/>
                  <a:pt x="6085" y="4693"/>
                  <a:pt x="6245" y="5036"/>
                </a:cubicBezTo>
                <a:cubicBezTo>
                  <a:pt x="7169" y="7653"/>
                  <a:pt x="7369" y="9675"/>
                  <a:pt x="6863" y="11515"/>
                </a:cubicBezTo>
                <a:lnTo>
                  <a:pt x="6716" y="11933"/>
                </a:lnTo>
                <a:cubicBezTo>
                  <a:pt x="6089" y="13821"/>
                  <a:pt x="5018" y="16181"/>
                  <a:pt x="1850" y="19345"/>
                </a:cubicBezTo>
                <a:cubicBezTo>
                  <a:pt x="1" y="21194"/>
                  <a:pt x="623" y="24331"/>
                  <a:pt x="3041" y="25340"/>
                </a:cubicBezTo>
                <a:cubicBezTo>
                  <a:pt x="3475" y="25523"/>
                  <a:pt x="3948" y="25620"/>
                  <a:pt x="4422" y="25620"/>
                </a:cubicBezTo>
                <a:cubicBezTo>
                  <a:pt x="4433" y="25620"/>
                  <a:pt x="4443" y="25620"/>
                  <a:pt x="4454" y="25620"/>
                </a:cubicBezTo>
                <a:lnTo>
                  <a:pt x="12866" y="25620"/>
                </a:lnTo>
                <a:lnTo>
                  <a:pt x="14862" y="37552"/>
                </a:lnTo>
                <a:lnTo>
                  <a:pt x="16848" y="25625"/>
                </a:lnTo>
                <a:lnTo>
                  <a:pt x="25243" y="25625"/>
                </a:lnTo>
                <a:cubicBezTo>
                  <a:pt x="25254" y="25625"/>
                  <a:pt x="25264" y="25625"/>
                  <a:pt x="25275" y="25625"/>
                </a:cubicBezTo>
                <a:cubicBezTo>
                  <a:pt x="25753" y="25625"/>
                  <a:pt x="26230" y="25527"/>
                  <a:pt x="26669" y="25345"/>
                </a:cubicBezTo>
                <a:cubicBezTo>
                  <a:pt x="27576" y="24976"/>
                  <a:pt x="28292" y="24256"/>
                  <a:pt x="28660" y="23354"/>
                </a:cubicBezTo>
                <a:cubicBezTo>
                  <a:pt x="29229" y="21980"/>
                  <a:pt x="28914" y="20398"/>
                  <a:pt x="27865" y="19345"/>
                </a:cubicBezTo>
                <a:cubicBezTo>
                  <a:pt x="24701" y="16177"/>
                  <a:pt x="23630" y="13821"/>
                  <a:pt x="22999" y="11933"/>
                </a:cubicBezTo>
                <a:cubicBezTo>
                  <a:pt x="22354" y="9999"/>
                  <a:pt x="22505" y="7880"/>
                  <a:pt x="23443" y="5213"/>
                </a:cubicBezTo>
                <a:cubicBezTo>
                  <a:pt x="23661" y="4733"/>
                  <a:pt x="23772" y="4218"/>
                  <a:pt x="23772" y="3693"/>
                </a:cubicBezTo>
                <a:cubicBezTo>
                  <a:pt x="23759" y="1670"/>
                  <a:pt x="22105" y="27"/>
                  <a:pt x="20100" y="27"/>
                </a:cubicBezTo>
                <a:cubicBezTo>
                  <a:pt x="20098" y="27"/>
                  <a:pt x="20095" y="27"/>
                  <a:pt x="20092" y="27"/>
                </a:cubicBezTo>
                <a:lnTo>
                  <a:pt x="9662" y="0"/>
                </a:lnTo>
                <a:cubicBezTo>
                  <a:pt x="9660" y="0"/>
                  <a:pt x="9657" y="0"/>
                  <a:pt x="9655" y="0"/>
                </a:cubicBezTo>
                <a:close/>
              </a:path>
            </a:pathLst>
          </a:custGeom>
          <a:noFill/>
          <a:ln w="9525" cap="flat" cmpd="sng">
            <a:solidFill>
              <a:srgbClr val="E4EA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sz="185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975186232" name="Google Shape;4283;p64"/>
          <p:cNvGrpSpPr/>
          <p:nvPr/>
        </p:nvGrpSpPr>
        <p:grpSpPr bwMode="auto">
          <a:xfrm>
            <a:off x="3252359" y="2126167"/>
            <a:ext cx="196807" cy="273944"/>
            <a:chOff x="8304647" y="3738687"/>
            <a:chExt cx="225076" cy="320956"/>
          </a:xfrm>
        </p:grpSpPr>
        <p:sp>
          <p:nvSpPr>
            <p:cNvPr id="731" name="Google Shape;4284;p64"/>
            <p:cNvSpPr/>
            <p:nvPr/>
          </p:nvSpPr>
          <p:spPr bwMode="auto">
            <a:xfrm>
              <a:off x="8341164" y="3738692"/>
              <a:ext cx="2209" cy="309245"/>
            </a:xfrm>
            <a:custGeom>
              <a:avLst/>
              <a:gdLst/>
              <a:ahLst/>
              <a:cxnLst/>
              <a:rect l="l" t="t" r="r" b="b"/>
              <a:pathLst>
                <a:path w="1347" h="34011" fill="norm" stroke="1" extrusionOk="0">
                  <a:moveTo>
                    <a:pt x="0" y="0"/>
                  </a:moveTo>
                  <a:lnTo>
                    <a:pt x="0" y="34010"/>
                  </a:lnTo>
                  <a:lnTo>
                    <a:pt x="1347" y="34010"/>
                  </a:lnTo>
                  <a:lnTo>
                    <a:pt x="1347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732" name="Google Shape;4285;p64"/>
            <p:cNvSpPr/>
            <p:nvPr/>
          </p:nvSpPr>
          <p:spPr bwMode="auto">
            <a:xfrm>
              <a:off x="8337943" y="3738687"/>
              <a:ext cx="191779" cy="86151"/>
            </a:xfrm>
            <a:custGeom>
              <a:avLst/>
              <a:gdLst/>
              <a:ahLst/>
              <a:cxnLst/>
              <a:rect l="l" t="t" r="r" b="b"/>
              <a:pathLst>
                <a:path w="21092" h="9475" fill="norm" stroke="1" extrusionOk="0">
                  <a:moveTo>
                    <a:pt x="1" y="0"/>
                  </a:moveTo>
                  <a:lnTo>
                    <a:pt x="432" y="9475"/>
                  </a:lnTo>
                  <a:lnTo>
                    <a:pt x="21092" y="9475"/>
                  </a:lnTo>
                  <a:lnTo>
                    <a:pt x="17648" y="4524"/>
                  </a:lnTo>
                  <a:lnTo>
                    <a:pt x="21092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733" name="Google Shape;4286;p64"/>
            <p:cNvSpPr/>
            <p:nvPr/>
          </p:nvSpPr>
          <p:spPr bwMode="auto">
            <a:xfrm>
              <a:off x="8304647" y="4044004"/>
              <a:ext cx="76341" cy="15639"/>
            </a:xfrm>
            <a:custGeom>
              <a:avLst/>
              <a:gdLst/>
              <a:ahLst/>
              <a:cxnLst/>
              <a:rect l="l" t="t" r="r" b="b"/>
              <a:pathLst>
                <a:path w="8396" h="1720" fill="norm" stroke="1" extrusionOk="0">
                  <a:moveTo>
                    <a:pt x="4200" y="0"/>
                  </a:moveTo>
                  <a:cubicBezTo>
                    <a:pt x="1881" y="0"/>
                    <a:pt x="1" y="382"/>
                    <a:pt x="1" y="862"/>
                  </a:cubicBezTo>
                  <a:cubicBezTo>
                    <a:pt x="1" y="1338"/>
                    <a:pt x="1881" y="1720"/>
                    <a:pt x="4200" y="1720"/>
                  </a:cubicBezTo>
                  <a:cubicBezTo>
                    <a:pt x="6516" y="1720"/>
                    <a:pt x="8395" y="1338"/>
                    <a:pt x="8395" y="862"/>
                  </a:cubicBezTo>
                  <a:cubicBezTo>
                    <a:pt x="8395" y="382"/>
                    <a:pt x="6516" y="0"/>
                    <a:pt x="4200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629784913" name="Google Shape;4287;p64"/>
          <p:cNvGrpSpPr/>
          <p:nvPr/>
        </p:nvGrpSpPr>
        <p:grpSpPr bwMode="auto">
          <a:xfrm>
            <a:off x="3610916" y="2126167"/>
            <a:ext cx="181503" cy="273944"/>
            <a:chOff x="8615101" y="3738687"/>
            <a:chExt cx="207573" cy="320956"/>
          </a:xfrm>
        </p:grpSpPr>
        <p:sp>
          <p:nvSpPr>
            <p:cNvPr id="735" name="Google Shape;4288;p64"/>
            <p:cNvSpPr/>
            <p:nvPr/>
          </p:nvSpPr>
          <p:spPr bwMode="auto">
            <a:xfrm>
              <a:off x="8651571" y="3738692"/>
              <a:ext cx="3896" cy="309245"/>
            </a:xfrm>
            <a:custGeom>
              <a:avLst/>
              <a:gdLst/>
              <a:ahLst/>
              <a:cxnLst/>
              <a:rect l="l" t="t" r="r" b="b"/>
              <a:pathLst>
                <a:path w="1347" h="34011" fill="norm" stroke="1" extrusionOk="0">
                  <a:moveTo>
                    <a:pt x="0" y="0"/>
                  </a:moveTo>
                  <a:lnTo>
                    <a:pt x="0" y="34010"/>
                  </a:lnTo>
                  <a:lnTo>
                    <a:pt x="1347" y="34010"/>
                  </a:lnTo>
                  <a:lnTo>
                    <a:pt x="1347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736" name="Google Shape;4289;p64"/>
            <p:cNvSpPr/>
            <p:nvPr/>
          </p:nvSpPr>
          <p:spPr bwMode="auto">
            <a:xfrm>
              <a:off x="8615101" y="4044004"/>
              <a:ext cx="76332" cy="15639"/>
            </a:xfrm>
            <a:custGeom>
              <a:avLst/>
              <a:gdLst/>
              <a:ahLst/>
              <a:cxnLst/>
              <a:rect l="l" t="t" r="r" b="b"/>
              <a:pathLst>
                <a:path w="8395" h="1720" fill="norm" stroke="1" extrusionOk="0">
                  <a:moveTo>
                    <a:pt x="4195" y="0"/>
                  </a:moveTo>
                  <a:cubicBezTo>
                    <a:pt x="1875" y="0"/>
                    <a:pt x="0" y="382"/>
                    <a:pt x="0" y="862"/>
                  </a:cubicBezTo>
                  <a:cubicBezTo>
                    <a:pt x="0" y="1338"/>
                    <a:pt x="1875" y="1720"/>
                    <a:pt x="4195" y="1720"/>
                  </a:cubicBezTo>
                  <a:cubicBezTo>
                    <a:pt x="6515" y="1720"/>
                    <a:pt x="8395" y="1338"/>
                    <a:pt x="8395" y="862"/>
                  </a:cubicBezTo>
                  <a:cubicBezTo>
                    <a:pt x="8395" y="382"/>
                    <a:pt x="6515" y="0"/>
                    <a:pt x="4195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737" name="Google Shape;4290;p64"/>
            <p:cNvSpPr/>
            <p:nvPr/>
          </p:nvSpPr>
          <p:spPr bwMode="auto">
            <a:xfrm>
              <a:off x="8651953" y="3738687"/>
              <a:ext cx="170721" cy="99808"/>
            </a:xfrm>
            <a:custGeom>
              <a:avLst/>
              <a:gdLst/>
              <a:ahLst/>
              <a:cxnLst/>
              <a:rect l="l" t="t" r="r" b="b"/>
              <a:pathLst>
                <a:path w="18776" h="10977" fill="norm" stroke="1" extrusionOk="0">
                  <a:moveTo>
                    <a:pt x="707" y="0"/>
                  </a:moveTo>
                  <a:lnTo>
                    <a:pt x="0" y="10977"/>
                  </a:lnTo>
                  <a:lnTo>
                    <a:pt x="18776" y="4360"/>
                  </a:lnTo>
                  <a:lnTo>
                    <a:pt x="707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311057326" name="Google Shape;4291;p64"/>
          <p:cNvSpPr/>
          <p:nvPr/>
        </p:nvSpPr>
        <p:spPr bwMode="auto">
          <a:xfrm>
            <a:off x="4286732" y="1583672"/>
            <a:ext cx="226148" cy="286555"/>
          </a:xfrm>
          <a:custGeom>
            <a:avLst/>
            <a:gdLst/>
            <a:ahLst/>
            <a:cxnLst/>
            <a:rect l="l" t="t" r="r" b="b"/>
            <a:pathLst>
              <a:path w="2810" h="3648" fill="norm" stroke="1" extrusionOk="0">
                <a:moveTo>
                  <a:pt x="1365" y="241"/>
                </a:moveTo>
                <a:cubicBezTo>
                  <a:pt x="1630" y="241"/>
                  <a:pt x="1899" y="338"/>
                  <a:pt x="2120" y="555"/>
                </a:cubicBezTo>
                <a:cubicBezTo>
                  <a:pt x="2810" y="1245"/>
                  <a:pt x="2329" y="2416"/>
                  <a:pt x="1356" y="2416"/>
                </a:cubicBezTo>
                <a:cubicBezTo>
                  <a:pt x="764" y="2416"/>
                  <a:pt x="272" y="1935"/>
                  <a:pt x="272" y="1344"/>
                </a:cubicBezTo>
                <a:cubicBezTo>
                  <a:pt x="263" y="681"/>
                  <a:pt x="802" y="241"/>
                  <a:pt x="1365" y="241"/>
                </a:cubicBezTo>
                <a:close/>
                <a:moveTo>
                  <a:pt x="1356" y="1"/>
                </a:moveTo>
                <a:cubicBezTo>
                  <a:pt x="604" y="1"/>
                  <a:pt x="0" y="604"/>
                  <a:pt x="0" y="1356"/>
                </a:cubicBezTo>
                <a:cubicBezTo>
                  <a:pt x="0" y="2391"/>
                  <a:pt x="1183" y="3512"/>
                  <a:pt x="1331" y="3648"/>
                </a:cubicBezTo>
                <a:lnTo>
                  <a:pt x="1368" y="3648"/>
                </a:lnTo>
                <a:cubicBezTo>
                  <a:pt x="1528" y="3512"/>
                  <a:pt x="2711" y="2453"/>
                  <a:pt x="2711" y="1356"/>
                </a:cubicBezTo>
                <a:cubicBezTo>
                  <a:pt x="2711" y="604"/>
                  <a:pt x="2095" y="1"/>
                  <a:pt x="1356" y="1"/>
                </a:cubicBezTo>
                <a:close/>
              </a:path>
            </a:pathLst>
          </a:custGeom>
          <a:noFill/>
          <a:ln w="9525" cap="flat" cmpd="sng">
            <a:solidFill>
              <a:srgbClr val="E4EA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sz="185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1690170117" name="Google Shape;4292;p64"/>
          <p:cNvGrpSpPr/>
          <p:nvPr/>
        </p:nvGrpSpPr>
        <p:grpSpPr bwMode="auto">
          <a:xfrm>
            <a:off x="3914496" y="2632915"/>
            <a:ext cx="190720" cy="186167"/>
            <a:chOff x="8565775" y="671075"/>
            <a:chExt cx="441000" cy="441000"/>
          </a:xfrm>
        </p:grpSpPr>
        <p:sp>
          <p:nvSpPr>
            <p:cNvPr id="740" name="Google Shape;4293;p64"/>
            <p:cNvSpPr/>
            <p:nvPr/>
          </p:nvSpPr>
          <p:spPr bwMode="auto">
            <a:xfrm>
              <a:off x="8565775" y="671075"/>
              <a:ext cx="441000" cy="441000"/>
            </a:xfrm>
            <a:prstGeom prst="ellipse">
              <a:avLst/>
            </a:prstGeom>
            <a:noFill/>
            <a:ln w="19050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741" name="Google Shape;4294;p64"/>
            <p:cNvSpPr/>
            <p:nvPr/>
          </p:nvSpPr>
          <p:spPr bwMode="auto">
            <a:xfrm>
              <a:off x="8706625" y="811925"/>
              <a:ext cx="159300" cy="159300"/>
            </a:xfrm>
            <a:prstGeom prst="ellipse">
              <a:avLst/>
            </a:prstGeom>
            <a:noFill/>
            <a:ln w="19050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defRPr/>
              </a:pPr>
              <a:endParaRPr sz="18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638178257" name="Google Shape;4295;p64"/>
          <p:cNvSpPr/>
          <p:nvPr/>
        </p:nvSpPr>
        <p:spPr bwMode="auto">
          <a:xfrm>
            <a:off x="4296788" y="2630253"/>
            <a:ext cx="196949" cy="194265"/>
          </a:xfrm>
          <a:custGeom>
            <a:avLst/>
            <a:gdLst/>
            <a:ahLst/>
            <a:cxnLst/>
            <a:rect l="l" t="t" r="r" b="b"/>
            <a:pathLst>
              <a:path w="194168" h="196207" fill="norm" stroke="1" extrusionOk="0">
                <a:moveTo>
                  <a:pt x="11576" y="0"/>
                </a:moveTo>
                <a:cubicBezTo>
                  <a:pt x="8883" y="0"/>
                  <a:pt x="6181" y="987"/>
                  <a:pt x="4103" y="3065"/>
                </a:cubicBezTo>
                <a:cubicBezTo>
                  <a:pt x="1026" y="5799"/>
                  <a:pt x="1" y="10243"/>
                  <a:pt x="1368" y="14004"/>
                </a:cubicBezTo>
                <a:lnTo>
                  <a:pt x="65293" y="189369"/>
                </a:lnTo>
                <a:cubicBezTo>
                  <a:pt x="67002" y="193471"/>
                  <a:pt x="70762" y="196206"/>
                  <a:pt x="74864" y="196206"/>
                </a:cubicBezTo>
                <a:cubicBezTo>
                  <a:pt x="79308" y="196206"/>
                  <a:pt x="83410" y="193813"/>
                  <a:pt x="85120" y="190053"/>
                </a:cubicBezTo>
                <a:lnTo>
                  <a:pt x="114176" y="124077"/>
                </a:lnTo>
                <a:cubicBezTo>
                  <a:pt x="115202" y="121342"/>
                  <a:pt x="117595" y="119291"/>
                  <a:pt x="119988" y="118266"/>
                </a:cubicBezTo>
                <a:lnTo>
                  <a:pt x="187331" y="92286"/>
                </a:lnTo>
                <a:cubicBezTo>
                  <a:pt x="191433" y="90577"/>
                  <a:pt x="193826" y="86816"/>
                  <a:pt x="193826" y="82714"/>
                </a:cubicBezTo>
                <a:cubicBezTo>
                  <a:pt x="194168" y="78270"/>
                  <a:pt x="191433" y="74510"/>
                  <a:pt x="187673" y="72801"/>
                </a:cubicBezTo>
                <a:lnTo>
                  <a:pt x="15384" y="672"/>
                </a:lnTo>
                <a:cubicBezTo>
                  <a:pt x="14163" y="228"/>
                  <a:pt x="12871" y="0"/>
                  <a:pt x="11576" y="0"/>
                </a:cubicBezTo>
                <a:close/>
              </a:path>
            </a:pathLst>
          </a:custGeom>
          <a:noFill/>
          <a:ln w="9525" cap="flat" cmpd="sng">
            <a:solidFill>
              <a:srgbClr val="E4EA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sz="185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25845748" name="Google Shape;4296;p64"/>
          <p:cNvSpPr/>
          <p:nvPr/>
        </p:nvSpPr>
        <p:spPr bwMode="auto">
          <a:xfrm flipH="1">
            <a:off x="3257594" y="2608390"/>
            <a:ext cx="181600" cy="260857"/>
          </a:xfrm>
          <a:custGeom>
            <a:avLst/>
            <a:gdLst/>
            <a:ahLst/>
            <a:cxnLst/>
            <a:rect l="l" t="t" r="r" b="b"/>
            <a:pathLst>
              <a:path w="133027" h="195758" fill="norm" stroke="1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noFill/>
          <a:ln w="9525" cap="flat" cmpd="sng">
            <a:solidFill>
              <a:srgbClr val="E4EA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sz="185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641407409" name="Google Shape;1475;p43"/>
          <p:cNvGrpSpPr/>
          <p:nvPr/>
        </p:nvGrpSpPr>
        <p:grpSpPr bwMode="auto">
          <a:xfrm>
            <a:off x="5030742" y="1586355"/>
            <a:ext cx="2808806" cy="707290"/>
            <a:chOff x="5778536" y="3183751"/>
            <a:chExt cx="1203561" cy="303071"/>
          </a:xfrm>
          <a:solidFill>
            <a:schemeClr val="bg1">
              <a:alpha val="56000"/>
            </a:schemeClr>
          </a:solidFill>
        </p:grpSpPr>
        <p:sp>
          <p:nvSpPr>
            <p:cNvPr id="745" name="Google Shape;1476;p43"/>
            <p:cNvSpPr/>
            <p:nvPr/>
          </p:nvSpPr>
          <p:spPr bwMode="auto">
            <a:xfrm>
              <a:off x="6866007" y="3457539"/>
              <a:ext cx="116090" cy="12876"/>
            </a:xfrm>
            <a:custGeom>
              <a:avLst/>
              <a:gdLst/>
              <a:ahLst/>
              <a:cxnLst/>
              <a:rect l="l" t="t" r="r" b="b"/>
              <a:pathLst>
                <a:path w="1677" h="186" fill="norm" stroke="1" extrusionOk="0">
                  <a:moveTo>
                    <a:pt x="1" y="0"/>
                  </a:moveTo>
                  <a:cubicBezTo>
                    <a:pt x="13" y="25"/>
                    <a:pt x="13" y="62"/>
                    <a:pt x="13" y="87"/>
                  </a:cubicBezTo>
                  <a:cubicBezTo>
                    <a:pt x="13" y="124"/>
                    <a:pt x="13" y="148"/>
                    <a:pt x="1" y="185"/>
                  </a:cubicBezTo>
                  <a:lnTo>
                    <a:pt x="1677" y="185"/>
                  </a:lnTo>
                  <a:lnTo>
                    <a:pt x="167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746" name="Google Shape;1477;p43"/>
            <p:cNvSpPr/>
            <p:nvPr/>
          </p:nvSpPr>
          <p:spPr bwMode="auto">
            <a:xfrm>
              <a:off x="5943156" y="3457539"/>
              <a:ext cx="263609" cy="11976"/>
            </a:xfrm>
            <a:custGeom>
              <a:avLst/>
              <a:gdLst/>
              <a:ahLst/>
              <a:cxnLst/>
              <a:rect l="l" t="t" r="r" b="b"/>
              <a:pathLst>
                <a:path w="3808" h="173" fill="norm" stroke="1" extrusionOk="0">
                  <a:moveTo>
                    <a:pt x="12" y="0"/>
                  </a:moveTo>
                  <a:cubicBezTo>
                    <a:pt x="12" y="25"/>
                    <a:pt x="25" y="50"/>
                    <a:pt x="12" y="74"/>
                  </a:cubicBezTo>
                  <a:cubicBezTo>
                    <a:pt x="25" y="111"/>
                    <a:pt x="12" y="148"/>
                    <a:pt x="0" y="173"/>
                  </a:cubicBezTo>
                  <a:lnTo>
                    <a:pt x="3807" y="173"/>
                  </a:lnTo>
                  <a:cubicBezTo>
                    <a:pt x="3795" y="148"/>
                    <a:pt x="3783" y="111"/>
                    <a:pt x="3783" y="74"/>
                  </a:cubicBezTo>
                  <a:cubicBezTo>
                    <a:pt x="3783" y="50"/>
                    <a:pt x="3795" y="25"/>
                    <a:pt x="379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747" name="Google Shape;1478;p43"/>
            <p:cNvSpPr/>
            <p:nvPr/>
          </p:nvSpPr>
          <p:spPr bwMode="auto">
            <a:xfrm>
              <a:off x="6558090" y="3457539"/>
              <a:ext cx="261946" cy="11976"/>
            </a:xfrm>
            <a:custGeom>
              <a:avLst/>
              <a:gdLst/>
              <a:ahLst/>
              <a:cxnLst/>
              <a:rect l="l" t="t" r="r" b="b"/>
              <a:pathLst>
                <a:path w="3784" h="173" fill="norm" stroke="1" extrusionOk="0">
                  <a:moveTo>
                    <a:pt x="13" y="0"/>
                  </a:moveTo>
                  <a:cubicBezTo>
                    <a:pt x="13" y="25"/>
                    <a:pt x="13" y="50"/>
                    <a:pt x="26" y="74"/>
                  </a:cubicBezTo>
                  <a:cubicBezTo>
                    <a:pt x="13" y="111"/>
                    <a:pt x="13" y="148"/>
                    <a:pt x="1" y="173"/>
                  </a:cubicBezTo>
                  <a:lnTo>
                    <a:pt x="3784" y="173"/>
                  </a:lnTo>
                  <a:cubicBezTo>
                    <a:pt x="3771" y="148"/>
                    <a:pt x="3771" y="111"/>
                    <a:pt x="3771" y="74"/>
                  </a:cubicBezTo>
                  <a:cubicBezTo>
                    <a:pt x="3771" y="50"/>
                    <a:pt x="3771" y="25"/>
                    <a:pt x="378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748" name="Google Shape;1479;p43"/>
            <p:cNvSpPr/>
            <p:nvPr/>
          </p:nvSpPr>
          <p:spPr bwMode="auto">
            <a:xfrm>
              <a:off x="5778536" y="3457539"/>
              <a:ext cx="119482" cy="11976"/>
            </a:xfrm>
            <a:custGeom>
              <a:avLst/>
              <a:gdLst/>
              <a:ahLst/>
              <a:cxnLst/>
              <a:rect l="l" t="t" r="r" b="b"/>
              <a:pathLst>
                <a:path w="1726" h="173" fill="norm" stroke="1" extrusionOk="0">
                  <a:moveTo>
                    <a:pt x="0" y="0"/>
                  </a:moveTo>
                  <a:lnTo>
                    <a:pt x="0" y="173"/>
                  </a:lnTo>
                  <a:lnTo>
                    <a:pt x="1725" y="173"/>
                  </a:lnTo>
                  <a:cubicBezTo>
                    <a:pt x="1713" y="148"/>
                    <a:pt x="1713" y="111"/>
                    <a:pt x="1713" y="74"/>
                  </a:cubicBezTo>
                  <a:cubicBezTo>
                    <a:pt x="1713" y="50"/>
                    <a:pt x="1713" y="25"/>
                    <a:pt x="172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749" name="Google Shape;1480;p43"/>
            <p:cNvSpPr/>
            <p:nvPr/>
          </p:nvSpPr>
          <p:spPr bwMode="auto">
            <a:xfrm>
              <a:off x="6251904" y="3457539"/>
              <a:ext cx="261047" cy="11976"/>
            </a:xfrm>
            <a:custGeom>
              <a:avLst/>
              <a:gdLst/>
              <a:ahLst/>
              <a:cxnLst/>
              <a:rect l="l" t="t" r="r" b="b"/>
              <a:pathLst>
                <a:path w="3771" h="173" fill="norm" stroke="1" extrusionOk="0">
                  <a:moveTo>
                    <a:pt x="0" y="0"/>
                  </a:moveTo>
                  <a:cubicBezTo>
                    <a:pt x="13" y="25"/>
                    <a:pt x="13" y="50"/>
                    <a:pt x="13" y="74"/>
                  </a:cubicBezTo>
                  <a:cubicBezTo>
                    <a:pt x="13" y="111"/>
                    <a:pt x="13" y="148"/>
                    <a:pt x="0" y="173"/>
                  </a:cubicBezTo>
                  <a:lnTo>
                    <a:pt x="3771" y="173"/>
                  </a:lnTo>
                  <a:cubicBezTo>
                    <a:pt x="3759" y="148"/>
                    <a:pt x="3759" y="111"/>
                    <a:pt x="3759" y="74"/>
                  </a:cubicBezTo>
                  <a:cubicBezTo>
                    <a:pt x="3759" y="50"/>
                    <a:pt x="3759" y="25"/>
                    <a:pt x="377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750" name="Google Shape;1481;p43"/>
            <p:cNvSpPr/>
            <p:nvPr/>
          </p:nvSpPr>
          <p:spPr bwMode="auto">
            <a:xfrm>
              <a:off x="5827133" y="3187143"/>
              <a:ext cx="194522" cy="252533"/>
            </a:xfrm>
            <a:custGeom>
              <a:avLst/>
              <a:gdLst/>
              <a:ahLst/>
              <a:cxnLst/>
              <a:rect l="l" t="t" r="r" b="b"/>
              <a:pathLst>
                <a:path w="2810" h="3648" fill="norm" stroke="1" extrusionOk="0">
                  <a:moveTo>
                    <a:pt x="1365" y="241"/>
                  </a:moveTo>
                  <a:cubicBezTo>
                    <a:pt x="1630" y="241"/>
                    <a:pt x="1899" y="338"/>
                    <a:pt x="2120" y="555"/>
                  </a:cubicBezTo>
                  <a:cubicBezTo>
                    <a:pt x="2810" y="1245"/>
                    <a:pt x="2329" y="2416"/>
                    <a:pt x="1356" y="2416"/>
                  </a:cubicBezTo>
                  <a:cubicBezTo>
                    <a:pt x="764" y="2416"/>
                    <a:pt x="272" y="1935"/>
                    <a:pt x="272" y="1344"/>
                  </a:cubicBezTo>
                  <a:cubicBezTo>
                    <a:pt x="263" y="681"/>
                    <a:pt x="802" y="241"/>
                    <a:pt x="1365" y="241"/>
                  </a:cubicBezTo>
                  <a:close/>
                  <a:moveTo>
                    <a:pt x="1356" y="1"/>
                  </a:moveTo>
                  <a:cubicBezTo>
                    <a:pt x="604" y="1"/>
                    <a:pt x="0" y="604"/>
                    <a:pt x="0" y="1356"/>
                  </a:cubicBezTo>
                  <a:cubicBezTo>
                    <a:pt x="0" y="2391"/>
                    <a:pt x="1183" y="3512"/>
                    <a:pt x="1331" y="3648"/>
                  </a:cubicBezTo>
                  <a:lnTo>
                    <a:pt x="1368" y="3648"/>
                  </a:lnTo>
                  <a:cubicBezTo>
                    <a:pt x="1528" y="3512"/>
                    <a:pt x="2711" y="2453"/>
                    <a:pt x="2711" y="1356"/>
                  </a:cubicBezTo>
                  <a:cubicBezTo>
                    <a:pt x="2711" y="604"/>
                    <a:pt x="2095" y="1"/>
                    <a:pt x="135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751" name="Google Shape;1482;p43"/>
            <p:cNvSpPr/>
            <p:nvPr/>
          </p:nvSpPr>
          <p:spPr bwMode="auto">
            <a:xfrm>
              <a:off x="6132489" y="3183751"/>
              <a:ext cx="197084" cy="255925"/>
            </a:xfrm>
            <a:custGeom>
              <a:avLst/>
              <a:gdLst/>
              <a:ahLst/>
              <a:cxnLst/>
              <a:rect l="l" t="t" r="r" b="b"/>
              <a:pathLst>
                <a:path w="2847" h="3697" fill="norm" stroke="1" extrusionOk="0">
                  <a:moveTo>
                    <a:pt x="1402" y="290"/>
                  </a:moveTo>
                  <a:cubicBezTo>
                    <a:pt x="1667" y="290"/>
                    <a:pt x="1936" y="387"/>
                    <a:pt x="2157" y="604"/>
                  </a:cubicBezTo>
                  <a:cubicBezTo>
                    <a:pt x="2847" y="1294"/>
                    <a:pt x="2354" y="2465"/>
                    <a:pt x="1393" y="2465"/>
                  </a:cubicBezTo>
                  <a:cubicBezTo>
                    <a:pt x="789" y="2465"/>
                    <a:pt x="296" y="1984"/>
                    <a:pt x="296" y="1393"/>
                  </a:cubicBezTo>
                  <a:cubicBezTo>
                    <a:pt x="296" y="730"/>
                    <a:pt x="838" y="290"/>
                    <a:pt x="1402" y="290"/>
                  </a:cubicBezTo>
                  <a:close/>
                  <a:moveTo>
                    <a:pt x="1380" y="0"/>
                  </a:moveTo>
                  <a:cubicBezTo>
                    <a:pt x="617" y="0"/>
                    <a:pt x="1" y="641"/>
                    <a:pt x="25" y="1405"/>
                  </a:cubicBezTo>
                  <a:cubicBezTo>
                    <a:pt x="25" y="2452"/>
                    <a:pt x="1220" y="3561"/>
                    <a:pt x="1368" y="3697"/>
                  </a:cubicBezTo>
                  <a:lnTo>
                    <a:pt x="1405" y="3697"/>
                  </a:lnTo>
                  <a:cubicBezTo>
                    <a:pt x="1565" y="3549"/>
                    <a:pt x="2748" y="2502"/>
                    <a:pt x="2748" y="1405"/>
                  </a:cubicBezTo>
                  <a:cubicBezTo>
                    <a:pt x="2773" y="641"/>
                    <a:pt x="2157" y="0"/>
                    <a:pt x="138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752" name="Google Shape;1483;p43"/>
            <p:cNvSpPr/>
            <p:nvPr/>
          </p:nvSpPr>
          <p:spPr bwMode="auto">
            <a:xfrm>
              <a:off x="6441237" y="3187143"/>
              <a:ext cx="195144" cy="252533"/>
            </a:xfrm>
            <a:custGeom>
              <a:avLst/>
              <a:gdLst/>
              <a:ahLst/>
              <a:cxnLst/>
              <a:rect l="l" t="t" r="r" b="b"/>
              <a:pathLst>
                <a:path w="2819" h="3648" fill="norm" stroke="1" extrusionOk="0">
                  <a:moveTo>
                    <a:pt x="1370" y="245"/>
                  </a:moveTo>
                  <a:cubicBezTo>
                    <a:pt x="1637" y="245"/>
                    <a:pt x="1910" y="345"/>
                    <a:pt x="2132" y="567"/>
                  </a:cubicBezTo>
                  <a:cubicBezTo>
                    <a:pt x="2819" y="1242"/>
                    <a:pt x="2335" y="2416"/>
                    <a:pt x="1371" y="2416"/>
                  </a:cubicBezTo>
                  <a:cubicBezTo>
                    <a:pt x="1366" y="2416"/>
                    <a:pt x="1361" y="2416"/>
                    <a:pt x="1356" y="2416"/>
                  </a:cubicBezTo>
                  <a:cubicBezTo>
                    <a:pt x="765" y="2416"/>
                    <a:pt x="284" y="1935"/>
                    <a:pt x="272" y="1344"/>
                  </a:cubicBezTo>
                  <a:cubicBezTo>
                    <a:pt x="272" y="684"/>
                    <a:pt x="809" y="245"/>
                    <a:pt x="1370" y="245"/>
                  </a:cubicBezTo>
                  <a:close/>
                  <a:moveTo>
                    <a:pt x="1369" y="1"/>
                  </a:moveTo>
                  <a:cubicBezTo>
                    <a:pt x="617" y="1"/>
                    <a:pt x="1" y="604"/>
                    <a:pt x="1" y="1356"/>
                  </a:cubicBezTo>
                  <a:cubicBezTo>
                    <a:pt x="1" y="2391"/>
                    <a:pt x="1196" y="3512"/>
                    <a:pt x="1344" y="3648"/>
                  </a:cubicBezTo>
                  <a:lnTo>
                    <a:pt x="1381" y="3648"/>
                  </a:lnTo>
                  <a:cubicBezTo>
                    <a:pt x="1541" y="3512"/>
                    <a:pt x="2724" y="2453"/>
                    <a:pt x="2724" y="1356"/>
                  </a:cubicBezTo>
                  <a:cubicBezTo>
                    <a:pt x="2724" y="604"/>
                    <a:pt x="2108" y="1"/>
                    <a:pt x="136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753" name="Google Shape;1484;p43"/>
            <p:cNvSpPr/>
            <p:nvPr/>
          </p:nvSpPr>
          <p:spPr bwMode="auto">
            <a:xfrm>
              <a:off x="6749154" y="3187143"/>
              <a:ext cx="194591" cy="252533"/>
            </a:xfrm>
            <a:custGeom>
              <a:avLst/>
              <a:gdLst/>
              <a:ahLst/>
              <a:cxnLst/>
              <a:rect l="l" t="t" r="r" b="b"/>
              <a:pathLst>
                <a:path w="2811" h="3648" fill="norm" stroke="1" extrusionOk="0">
                  <a:moveTo>
                    <a:pt x="1366" y="241"/>
                  </a:moveTo>
                  <a:cubicBezTo>
                    <a:pt x="1630" y="241"/>
                    <a:pt x="1900" y="338"/>
                    <a:pt x="2120" y="555"/>
                  </a:cubicBezTo>
                  <a:cubicBezTo>
                    <a:pt x="2810" y="1245"/>
                    <a:pt x="2330" y="2416"/>
                    <a:pt x="1356" y="2416"/>
                  </a:cubicBezTo>
                  <a:cubicBezTo>
                    <a:pt x="765" y="2416"/>
                    <a:pt x="272" y="1935"/>
                    <a:pt x="272" y="1344"/>
                  </a:cubicBezTo>
                  <a:cubicBezTo>
                    <a:pt x="264" y="681"/>
                    <a:pt x="803" y="241"/>
                    <a:pt x="1366" y="241"/>
                  </a:cubicBezTo>
                  <a:close/>
                  <a:moveTo>
                    <a:pt x="1356" y="1"/>
                  </a:moveTo>
                  <a:cubicBezTo>
                    <a:pt x="605" y="1"/>
                    <a:pt x="1" y="604"/>
                    <a:pt x="1" y="1356"/>
                  </a:cubicBezTo>
                  <a:cubicBezTo>
                    <a:pt x="1" y="2391"/>
                    <a:pt x="1184" y="3512"/>
                    <a:pt x="1344" y="3648"/>
                  </a:cubicBezTo>
                  <a:lnTo>
                    <a:pt x="1369" y="3648"/>
                  </a:lnTo>
                  <a:cubicBezTo>
                    <a:pt x="1529" y="3512"/>
                    <a:pt x="2712" y="2453"/>
                    <a:pt x="2712" y="1356"/>
                  </a:cubicBezTo>
                  <a:cubicBezTo>
                    <a:pt x="2712" y="604"/>
                    <a:pt x="2108" y="1"/>
                    <a:pt x="135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754" name="Google Shape;1485;p43"/>
            <p:cNvSpPr/>
            <p:nvPr/>
          </p:nvSpPr>
          <p:spPr bwMode="auto">
            <a:xfrm>
              <a:off x="5904735" y="3450824"/>
              <a:ext cx="27967" cy="23813"/>
            </a:xfrm>
            <a:custGeom>
              <a:avLst/>
              <a:gdLst/>
              <a:ahLst/>
              <a:cxnLst/>
              <a:rect l="l" t="t" r="r" b="b"/>
              <a:pathLst>
                <a:path w="404" h="344" fill="norm" stroke="1" extrusionOk="0">
                  <a:moveTo>
                    <a:pt x="233" y="1"/>
                  </a:moveTo>
                  <a:cubicBezTo>
                    <a:pt x="196" y="1"/>
                    <a:pt x="157" y="15"/>
                    <a:pt x="124" y="48"/>
                  </a:cubicBezTo>
                  <a:cubicBezTo>
                    <a:pt x="1" y="147"/>
                    <a:pt x="75" y="332"/>
                    <a:pt x="235" y="344"/>
                  </a:cubicBezTo>
                  <a:cubicBezTo>
                    <a:pt x="321" y="344"/>
                    <a:pt x="395" y="270"/>
                    <a:pt x="395" y="184"/>
                  </a:cubicBezTo>
                  <a:cubicBezTo>
                    <a:pt x="404" y="80"/>
                    <a:pt x="321" y="1"/>
                    <a:pt x="23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755" name="Google Shape;1486;p43"/>
            <p:cNvSpPr/>
            <p:nvPr/>
          </p:nvSpPr>
          <p:spPr bwMode="auto">
            <a:xfrm>
              <a:off x="5897051" y="3439610"/>
              <a:ext cx="47834" cy="47211"/>
            </a:xfrm>
            <a:custGeom>
              <a:avLst/>
              <a:gdLst/>
              <a:ahLst/>
              <a:cxnLst/>
              <a:rect l="l" t="t" r="r" b="b"/>
              <a:pathLst>
                <a:path w="691" h="682" fill="norm" stroke="1" extrusionOk="0">
                  <a:moveTo>
                    <a:pt x="344" y="163"/>
                  </a:moveTo>
                  <a:cubicBezTo>
                    <a:pt x="432" y="163"/>
                    <a:pt x="515" y="242"/>
                    <a:pt x="506" y="346"/>
                  </a:cubicBezTo>
                  <a:cubicBezTo>
                    <a:pt x="506" y="432"/>
                    <a:pt x="432" y="506"/>
                    <a:pt x="346" y="506"/>
                  </a:cubicBezTo>
                  <a:cubicBezTo>
                    <a:pt x="186" y="494"/>
                    <a:pt x="112" y="309"/>
                    <a:pt x="235" y="210"/>
                  </a:cubicBezTo>
                  <a:cubicBezTo>
                    <a:pt x="268" y="177"/>
                    <a:pt x="307" y="163"/>
                    <a:pt x="344" y="163"/>
                  </a:cubicBezTo>
                  <a:close/>
                  <a:moveTo>
                    <a:pt x="321" y="1"/>
                  </a:moveTo>
                  <a:cubicBezTo>
                    <a:pt x="173" y="1"/>
                    <a:pt x="38" y="112"/>
                    <a:pt x="13" y="259"/>
                  </a:cubicBezTo>
                  <a:cubicBezTo>
                    <a:pt x="1" y="284"/>
                    <a:pt x="1" y="309"/>
                    <a:pt x="1" y="333"/>
                  </a:cubicBezTo>
                  <a:cubicBezTo>
                    <a:pt x="1" y="370"/>
                    <a:pt x="1" y="407"/>
                    <a:pt x="13" y="432"/>
                  </a:cubicBezTo>
                  <a:cubicBezTo>
                    <a:pt x="56" y="598"/>
                    <a:pt x="198" y="681"/>
                    <a:pt x="340" y="681"/>
                  </a:cubicBezTo>
                  <a:cubicBezTo>
                    <a:pt x="481" y="681"/>
                    <a:pt x="623" y="598"/>
                    <a:pt x="666" y="432"/>
                  </a:cubicBezTo>
                  <a:cubicBezTo>
                    <a:pt x="678" y="407"/>
                    <a:pt x="691" y="370"/>
                    <a:pt x="691" y="333"/>
                  </a:cubicBezTo>
                  <a:cubicBezTo>
                    <a:pt x="691" y="309"/>
                    <a:pt x="678" y="284"/>
                    <a:pt x="678" y="259"/>
                  </a:cubicBezTo>
                  <a:cubicBezTo>
                    <a:pt x="642" y="112"/>
                    <a:pt x="506" y="1"/>
                    <a:pt x="35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756" name="Google Shape;1487;p43"/>
            <p:cNvSpPr/>
            <p:nvPr/>
          </p:nvSpPr>
          <p:spPr bwMode="auto">
            <a:xfrm>
              <a:off x="6212929" y="3450685"/>
              <a:ext cx="28521" cy="24021"/>
            </a:xfrm>
            <a:custGeom>
              <a:avLst/>
              <a:gdLst/>
              <a:ahLst/>
              <a:cxnLst/>
              <a:rect l="l" t="t" r="r" b="b"/>
              <a:pathLst>
                <a:path w="412" h="347" fill="norm" stroke="1" extrusionOk="0">
                  <a:moveTo>
                    <a:pt x="227" y="0"/>
                  </a:moveTo>
                  <a:cubicBezTo>
                    <a:pt x="185" y="0"/>
                    <a:pt x="142" y="16"/>
                    <a:pt x="108" y="50"/>
                  </a:cubicBezTo>
                  <a:cubicBezTo>
                    <a:pt x="0" y="158"/>
                    <a:pt x="78" y="346"/>
                    <a:pt x="229" y="346"/>
                  </a:cubicBezTo>
                  <a:cubicBezTo>
                    <a:pt x="234" y="346"/>
                    <a:pt x="238" y="346"/>
                    <a:pt x="243" y="346"/>
                  </a:cubicBezTo>
                  <a:cubicBezTo>
                    <a:pt x="329" y="334"/>
                    <a:pt x="391" y="272"/>
                    <a:pt x="403" y="186"/>
                  </a:cubicBezTo>
                  <a:cubicBezTo>
                    <a:pt x="412" y="75"/>
                    <a:pt x="321" y="0"/>
                    <a:pt x="22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757" name="Google Shape;1488;p43"/>
            <p:cNvSpPr/>
            <p:nvPr/>
          </p:nvSpPr>
          <p:spPr bwMode="auto">
            <a:xfrm>
              <a:off x="6204968" y="3439610"/>
              <a:ext cx="47834" cy="47211"/>
            </a:xfrm>
            <a:custGeom>
              <a:avLst/>
              <a:gdLst/>
              <a:ahLst/>
              <a:cxnLst/>
              <a:rect l="l" t="t" r="r" b="b"/>
              <a:pathLst>
                <a:path w="691" h="682" fill="norm" stroke="1" extrusionOk="0">
                  <a:moveTo>
                    <a:pt x="342" y="160"/>
                  </a:moveTo>
                  <a:cubicBezTo>
                    <a:pt x="436" y="160"/>
                    <a:pt x="527" y="235"/>
                    <a:pt x="518" y="346"/>
                  </a:cubicBezTo>
                  <a:cubicBezTo>
                    <a:pt x="506" y="432"/>
                    <a:pt x="444" y="494"/>
                    <a:pt x="358" y="506"/>
                  </a:cubicBezTo>
                  <a:cubicBezTo>
                    <a:pt x="353" y="506"/>
                    <a:pt x="349" y="506"/>
                    <a:pt x="344" y="506"/>
                  </a:cubicBezTo>
                  <a:cubicBezTo>
                    <a:pt x="193" y="506"/>
                    <a:pt x="115" y="318"/>
                    <a:pt x="223" y="210"/>
                  </a:cubicBezTo>
                  <a:cubicBezTo>
                    <a:pt x="257" y="176"/>
                    <a:pt x="300" y="160"/>
                    <a:pt x="342" y="160"/>
                  </a:cubicBezTo>
                  <a:close/>
                  <a:moveTo>
                    <a:pt x="321" y="1"/>
                  </a:moveTo>
                  <a:cubicBezTo>
                    <a:pt x="173" y="1"/>
                    <a:pt x="50" y="112"/>
                    <a:pt x="13" y="259"/>
                  </a:cubicBezTo>
                  <a:cubicBezTo>
                    <a:pt x="13" y="284"/>
                    <a:pt x="1" y="309"/>
                    <a:pt x="1" y="333"/>
                  </a:cubicBezTo>
                  <a:cubicBezTo>
                    <a:pt x="1" y="370"/>
                    <a:pt x="13" y="395"/>
                    <a:pt x="25" y="432"/>
                  </a:cubicBezTo>
                  <a:cubicBezTo>
                    <a:pt x="69" y="598"/>
                    <a:pt x="210" y="681"/>
                    <a:pt x="352" y="681"/>
                  </a:cubicBezTo>
                  <a:cubicBezTo>
                    <a:pt x="494" y="681"/>
                    <a:pt x="635" y="598"/>
                    <a:pt x="678" y="432"/>
                  </a:cubicBezTo>
                  <a:cubicBezTo>
                    <a:pt x="691" y="395"/>
                    <a:pt x="691" y="370"/>
                    <a:pt x="691" y="333"/>
                  </a:cubicBezTo>
                  <a:cubicBezTo>
                    <a:pt x="691" y="309"/>
                    <a:pt x="691" y="284"/>
                    <a:pt x="678" y="259"/>
                  </a:cubicBezTo>
                  <a:cubicBezTo>
                    <a:pt x="642" y="99"/>
                    <a:pt x="506" y="1"/>
                    <a:pt x="35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758" name="Google Shape;1489;p43"/>
            <p:cNvSpPr/>
            <p:nvPr/>
          </p:nvSpPr>
          <p:spPr bwMode="auto">
            <a:xfrm>
              <a:off x="6519739" y="3450824"/>
              <a:ext cx="27967" cy="23813"/>
            </a:xfrm>
            <a:custGeom>
              <a:avLst/>
              <a:gdLst/>
              <a:ahLst/>
              <a:cxnLst/>
              <a:rect l="l" t="t" r="r" b="b"/>
              <a:pathLst>
                <a:path w="404" h="344" fill="norm" stroke="1" extrusionOk="0">
                  <a:moveTo>
                    <a:pt x="223" y="1"/>
                  </a:moveTo>
                  <a:cubicBezTo>
                    <a:pt x="184" y="1"/>
                    <a:pt x="144" y="15"/>
                    <a:pt x="111" y="48"/>
                  </a:cubicBezTo>
                  <a:cubicBezTo>
                    <a:pt x="0" y="147"/>
                    <a:pt x="74" y="332"/>
                    <a:pt x="235" y="344"/>
                  </a:cubicBezTo>
                  <a:cubicBezTo>
                    <a:pt x="321" y="344"/>
                    <a:pt x="395" y="270"/>
                    <a:pt x="395" y="184"/>
                  </a:cubicBezTo>
                  <a:cubicBezTo>
                    <a:pt x="403" y="80"/>
                    <a:pt x="315" y="1"/>
                    <a:pt x="22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759" name="Google Shape;1490;p43"/>
            <p:cNvSpPr/>
            <p:nvPr/>
          </p:nvSpPr>
          <p:spPr bwMode="auto">
            <a:xfrm>
              <a:off x="6512054" y="3439610"/>
              <a:ext cx="47834" cy="47211"/>
            </a:xfrm>
            <a:custGeom>
              <a:avLst/>
              <a:gdLst/>
              <a:ahLst/>
              <a:cxnLst/>
              <a:rect l="l" t="t" r="r" b="b"/>
              <a:pathLst>
                <a:path w="691" h="682" fill="norm" stroke="1" extrusionOk="0">
                  <a:moveTo>
                    <a:pt x="334" y="163"/>
                  </a:moveTo>
                  <a:cubicBezTo>
                    <a:pt x="426" y="163"/>
                    <a:pt x="514" y="242"/>
                    <a:pt x="506" y="346"/>
                  </a:cubicBezTo>
                  <a:cubicBezTo>
                    <a:pt x="506" y="432"/>
                    <a:pt x="432" y="506"/>
                    <a:pt x="346" y="506"/>
                  </a:cubicBezTo>
                  <a:cubicBezTo>
                    <a:pt x="185" y="494"/>
                    <a:pt x="111" y="309"/>
                    <a:pt x="222" y="210"/>
                  </a:cubicBezTo>
                  <a:cubicBezTo>
                    <a:pt x="255" y="177"/>
                    <a:pt x="295" y="163"/>
                    <a:pt x="334" y="163"/>
                  </a:cubicBezTo>
                  <a:close/>
                  <a:moveTo>
                    <a:pt x="321" y="1"/>
                  </a:moveTo>
                  <a:cubicBezTo>
                    <a:pt x="173" y="1"/>
                    <a:pt x="37" y="112"/>
                    <a:pt x="13" y="259"/>
                  </a:cubicBezTo>
                  <a:cubicBezTo>
                    <a:pt x="1" y="284"/>
                    <a:pt x="1" y="309"/>
                    <a:pt x="1" y="333"/>
                  </a:cubicBezTo>
                  <a:cubicBezTo>
                    <a:pt x="1" y="370"/>
                    <a:pt x="1" y="407"/>
                    <a:pt x="13" y="432"/>
                  </a:cubicBezTo>
                  <a:cubicBezTo>
                    <a:pt x="56" y="598"/>
                    <a:pt x="198" y="681"/>
                    <a:pt x="339" y="681"/>
                  </a:cubicBezTo>
                  <a:cubicBezTo>
                    <a:pt x="481" y="681"/>
                    <a:pt x="623" y="598"/>
                    <a:pt x="666" y="432"/>
                  </a:cubicBezTo>
                  <a:cubicBezTo>
                    <a:pt x="678" y="407"/>
                    <a:pt x="678" y="370"/>
                    <a:pt x="691" y="333"/>
                  </a:cubicBezTo>
                  <a:cubicBezTo>
                    <a:pt x="678" y="309"/>
                    <a:pt x="678" y="284"/>
                    <a:pt x="678" y="259"/>
                  </a:cubicBezTo>
                  <a:cubicBezTo>
                    <a:pt x="641" y="112"/>
                    <a:pt x="506" y="1"/>
                    <a:pt x="35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760" name="Google Shape;1491;p43"/>
            <p:cNvSpPr/>
            <p:nvPr/>
          </p:nvSpPr>
          <p:spPr bwMode="auto">
            <a:xfrm>
              <a:off x="6827656" y="3450824"/>
              <a:ext cx="27967" cy="23813"/>
            </a:xfrm>
            <a:custGeom>
              <a:avLst/>
              <a:gdLst/>
              <a:ahLst/>
              <a:cxnLst/>
              <a:rect l="l" t="t" r="r" b="b"/>
              <a:pathLst>
                <a:path w="404" h="344" fill="norm" stroke="1" extrusionOk="0">
                  <a:moveTo>
                    <a:pt x="223" y="1"/>
                  </a:moveTo>
                  <a:cubicBezTo>
                    <a:pt x="184" y="1"/>
                    <a:pt x="144" y="15"/>
                    <a:pt x="111" y="48"/>
                  </a:cubicBezTo>
                  <a:cubicBezTo>
                    <a:pt x="0" y="147"/>
                    <a:pt x="74" y="332"/>
                    <a:pt x="222" y="344"/>
                  </a:cubicBezTo>
                  <a:cubicBezTo>
                    <a:pt x="308" y="344"/>
                    <a:pt x="382" y="270"/>
                    <a:pt x="395" y="184"/>
                  </a:cubicBezTo>
                  <a:cubicBezTo>
                    <a:pt x="403" y="80"/>
                    <a:pt x="315" y="1"/>
                    <a:pt x="22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761" name="Google Shape;1492;p43"/>
            <p:cNvSpPr/>
            <p:nvPr/>
          </p:nvSpPr>
          <p:spPr bwMode="auto">
            <a:xfrm>
              <a:off x="6819141" y="3439610"/>
              <a:ext cx="47834" cy="47211"/>
            </a:xfrm>
            <a:custGeom>
              <a:avLst/>
              <a:gdLst/>
              <a:ahLst/>
              <a:cxnLst/>
              <a:rect l="l" t="t" r="r" b="b"/>
              <a:pathLst>
                <a:path w="691" h="682" fill="norm" stroke="1" extrusionOk="0">
                  <a:moveTo>
                    <a:pt x="340" y="165"/>
                  </a:moveTo>
                  <a:cubicBezTo>
                    <a:pt x="431" y="165"/>
                    <a:pt x="518" y="232"/>
                    <a:pt x="518" y="333"/>
                  </a:cubicBezTo>
                  <a:cubicBezTo>
                    <a:pt x="518" y="420"/>
                    <a:pt x="444" y="506"/>
                    <a:pt x="345" y="506"/>
                  </a:cubicBezTo>
                  <a:cubicBezTo>
                    <a:pt x="197" y="494"/>
                    <a:pt x="123" y="321"/>
                    <a:pt x="222" y="210"/>
                  </a:cubicBezTo>
                  <a:cubicBezTo>
                    <a:pt x="257" y="179"/>
                    <a:pt x="299" y="165"/>
                    <a:pt x="340" y="165"/>
                  </a:cubicBezTo>
                  <a:close/>
                  <a:moveTo>
                    <a:pt x="333" y="1"/>
                  </a:moveTo>
                  <a:cubicBezTo>
                    <a:pt x="173" y="1"/>
                    <a:pt x="49" y="112"/>
                    <a:pt x="13" y="259"/>
                  </a:cubicBezTo>
                  <a:cubicBezTo>
                    <a:pt x="0" y="284"/>
                    <a:pt x="0" y="309"/>
                    <a:pt x="0" y="333"/>
                  </a:cubicBezTo>
                  <a:cubicBezTo>
                    <a:pt x="0" y="370"/>
                    <a:pt x="0" y="407"/>
                    <a:pt x="13" y="432"/>
                  </a:cubicBezTo>
                  <a:cubicBezTo>
                    <a:pt x="62" y="598"/>
                    <a:pt x="204" y="681"/>
                    <a:pt x="345" y="681"/>
                  </a:cubicBezTo>
                  <a:cubicBezTo>
                    <a:pt x="487" y="681"/>
                    <a:pt x="629" y="598"/>
                    <a:pt x="678" y="432"/>
                  </a:cubicBezTo>
                  <a:cubicBezTo>
                    <a:pt x="690" y="407"/>
                    <a:pt x="690" y="370"/>
                    <a:pt x="690" y="333"/>
                  </a:cubicBezTo>
                  <a:cubicBezTo>
                    <a:pt x="690" y="309"/>
                    <a:pt x="690" y="284"/>
                    <a:pt x="678" y="259"/>
                  </a:cubicBezTo>
                  <a:cubicBezTo>
                    <a:pt x="641" y="112"/>
                    <a:pt x="518" y="1"/>
                    <a:pt x="35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948001571" name="Google Shape;1497;p43"/>
          <p:cNvGrpSpPr/>
          <p:nvPr/>
        </p:nvGrpSpPr>
        <p:grpSpPr bwMode="auto">
          <a:xfrm>
            <a:off x="8845811" y="4937144"/>
            <a:ext cx="1995689" cy="1069959"/>
            <a:chOff x="5793258" y="2247269"/>
            <a:chExt cx="1174119" cy="629486"/>
          </a:xfrm>
          <a:solidFill>
            <a:srgbClr val="2D1551"/>
          </a:solidFill>
        </p:grpSpPr>
        <p:sp>
          <p:nvSpPr>
            <p:cNvPr id="1139" name="Google Shape;1498;p43"/>
            <p:cNvSpPr/>
            <p:nvPr/>
          </p:nvSpPr>
          <p:spPr bwMode="auto">
            <a:xfrm>
              <a:off x="5793258" y="2247269"/>
              <a:ext cx="243201" cy="268539"/>
            </a:xfrm>
            <a:custGeom>
              <a:avLst/>
              <a:gdLst/>
              <a:ahLst/>
              <a:cxnLst/>
              <a:rect l="l" t="t" r="r" b="b"/>
              <a:pathLst>
                <a:path w="4732" h="5225" fill="norm" stroke="1" extrusionOk="0">
                  <a:moveTo>
                    <a:pt x="346" y="0"/>
                  </a:moveTo>
                  <a:cubicBezTo>
                    <a:pt x="148" y="0"/>
                    <a:pt x="1" y="148"/>
                    <a:pt x="1" y="333"/>
                  </a:cubicBezTo>
                  <a:lnTo>
                    <a:pt x="1" y="4423"/>
                  </a:lnTo>
                  <a:cubicBezTo>
                    <a:pt x="1" y="4608"/>
                    <a:pt x="148" y="4756"/>
                    <a:pt x="346" y="4756"/>
                  </a:cubicBezTo>
                  <a:lnTo>
                    <a:pt x="2046" y="4756"/>
                  </a:lnTo>
                  <a:lnTo>
                    <a:pt x="2366" y="5224"/>
                  </a:lnTo>
                  <a:lnTo>
                    <a:pt x="2687" y="4756"/>
                  </a:lnTo>
                  <a:lnTo>
                    <a:pt x="4387" y="4756"/>
                  </a:lnTo>
                  <a:cubicBezTo>
                    <a:pt x="4572" y="4756"/>
                    <a:pt x="4732" y="4608"/>
                    <a:pt x="4732" y="4423"/>
                  </a:cubicBezTo>
                  <a:lnTo>
                    <a:pt x="4732" y="333"/>
                  </a:lnTo>
                  <a:cubicBezTo>
                    <a:pt x="4732" y="148"/>
                    <a:pt x="4584" y="0"/>
                    <a:pt x="438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40" name="Google Shape;1499;p43"/>
            <p:cNvSpPr/>
            <p:nvPr/>
          </p:nvSpPr>
          <p:spPr bwMode="auto">
            <a:xfrm>
              <a:off x="6248567" y="2247269"/>
              <a:ext cx="242584" cy="268539"/>
            </a:xfrm>
            <a:custGeom>
              <a:avLst/>
              <a:gdLst/>
              <a:ahLst/>
              <a:cxnLst/>
              <a:rect l="l" t="t" r="r" b="b"/>
              <a:pathLst>
                <a:path w="4720" h="5225" fill="norm" stroke="1" extrusionOk="0">
                  <a:moveTo>
                    <a:pt x="333" y="0"/>
                  </a:moveTo>
                  <a:cubicBezTo>
                    <a:pt x="148" y="0"/>
                    <a:pt x="1" y="148"/>
                    <a:pt x="1" y="333"/>
                  </a:cubicBezTo>
                  <a:lnTo>
                    <a:pt x="1" y="4423"/>
                  </a:lnTo>
                  <a:cubicBezTo>
                    <a:pt x="1" y="4608"/>
                    <a:pt x="148" y="4756"/>
                    <a:pt x="333" y="4756"/>
                  </a:cubicBezTo>
                  <a:lnTo>
                    <a:pt x="2046" y="4756"/>
                  </a:lnTo>
                  <a:lnTo>
                    <a:pt x="2354" y="5224"/>
                  </a:lnTo>
                  <a:lnTo>
                    <a:pt x="2674" y="4756"/>
                  </a:lnTo>
                  <a:lnTo>
                    <a:pt x="4387" y="4756"/>
                  </a:lnTo>
                  <a:cubicBezTo>
                    <a:pt x="4572" y="4756"/>
                    <a:pt x="4720" y="4608"/>
                    <a:pt x="4720" y="4423"/>
                  </a:cubicBezTo>
                  <a:lnTo>
                    <a:pt x="4720" y="333"/>
                  </a:lnTo>
                  <a:cubicBezTo>
                    <a:pt x="4720" y="148"/>
                    <a:pt x="4572" y="0"/>
                    <a:pt x="438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41" name="Google Shape;1500;p43"/>
            <p:cNvSpPr/>
            <p:nvPr/>
          </p:nvSpPr>
          <p:spPr bwMode="auto">
            <a:xfrm>
              <a:off x="6016775" y="2608216"/>
              <a:ext cx="243253" cy="268539"/>
            </a:xfrm>
            <a:custGeom>
              <a:avLst/>
              <a:gdLst/>
              <a:ahLst/>
              <a:cxnLst/>
              <a:rect l="l" t="t" r="r" b="b"/>
              <a:pathLst>
                <a:path w="4733" h="5225" fill="norm" stroke="1" extrusionOk="0">
                  <a:moveTo>
                    <a:pt x="2367" y="0"/>
                  </a:moveTo>
                  <a:lnTo>
                    <a:pt x="2059" y="469"/>
                  </a:lnTo>
                  <a:lnTo>
                    <a:pt x="346" y="469"/>
                  </a:lnTo>
                  <a:cubicBezTo>
                    <a:pt x="161" y="469"/>
                    <a:pt x="1" y="616"/>
                    <a:pt x="1" y="801"/>
                  </a:cubicBezTo>
                  <a:lnTo>
                    <a:pt x="1" y="4892"/>
                  </a:lnTo>
                  <a:cubicBezTo>
                    <a:pt x="1" y="5077"/>
                    <a:pt x="161" y="5225"/>
                    <a:pt x="346" y="5225"/>
                  </a:cubicBezTo>
                  <a:lnTo>
                    <a:pt x="4400" y="5225"/>
                  </a:lnTo>
                  <a:cubicBezTo>
                    <a:pt x="4584" y="5225"/>
                    <a:pt x="4732" y="5077"/>
                    <a:pt x="4732" y="4892"/>
                  </a:cubicBezTo>
                  <a:lnTo>
                    <a:pt x="4732" y="801"/>
                  </a:lnTo>
                  <a:cubicBezTo>
                    <a:pt x="4732" y="616"/>
                    <a:pt x="4584" y="469"/>
                    <a:pt x="4400" y="469"/>
                  </a:cubicBezTo>
                  <a:lnTo>
                    <a:pt x="2687" y="469"/>
                  </a:lnTo>
                  <a:lnTo>
                    <a:pt x="236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42" name="Google Shape;1501;p43"/>
            <p:cNvSpPr/>
            <p:nvPr/>
          </p:nvSpPr>
          <p:spPr bwMode="auto">
            <a:xfrm>
              <a:off x="6474653" y="2608216"/>
              <a:ext cx="243201" cy="268539"/>
            </a:xfrm>
            <a:custGeom>
              <a:avLst/>
              <a:gdLst/>
              <a:ahLst/>
              <a:cxnLst/>
              <a:rect l="l" t="t" r="r" b="b"/>
              <a:pathLst>
                <a:path w="4732" h="5225" fill="norm" stroke="1" extrusionOk="0">
                  <a:moveTo>
                    <a:pt x="2366" y="0"/>
                  </a:moveTo>
                  <a:lnTo>
                    <a:pt x="2058" y="469"/>
                  </a:lnTo>
                  <a:lnTo>
                    <a:pt x="358" y="469"/>
                  </a:lnTo>
                  <a:cubicBezTo>
                    <a:pt x="350" y="468"/>
                    <a:pt x="343" y="468"/>
                    <a:pt x="336" y="468"/>
                  </a:cubicBezTo>
                  <a:cubicBezTo>
                    <a:pt x="149" y="468"/>
                    <a:pt x="0" y="623"/>
                    <a:pt x="0" y="801"/>
                  </a:cubicBezTo>
                  <a:lnTo>
                    <a:pt x="0" y="4892"/>
                  </a:lnTo>
                  <a:cubicBezTo>
                    <a:pt x="0" y="5077"/>
                    <a:pt x="148" y="5225"/>
                    <a:pt x="333" y="5225"/>
                  </a:cubicBezTo>
                  <a:lnTo>
                    <a:pt x="4387" y="5225"/>
                  </a:lnTo>
                  <a:cubicBezTo>
                    <a:pt x="4572" y="5225"/>
                    <a:pt x="4732" y="5077"/>
                    <a:pt x="4732" y="4892"/>
                  </a:cubicBezTo>
                  <a:lnTo>
                    <a:pt x="4732" y="801"/>
                  </a:lnTo>
                  <a:cubicBezTo>
                    <a:pt x="4732" y="616"/>
                    <a:pt x="4572" y="469"/>
                    <a:pt x="4387" y="469"/>
                  </a:cubicBezTo>
                  <a:lnTo>
                    <a:pt x="2674" y="469"/>
                  </a:lnTo>
                  <a:lnTo>
                    <a:pt x="236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43" name="Google Shape;1502;p43"/>
            <p:cNvSpPr/>
            <p:nvPr/>
          </p:nvSpPr>
          <p:spPr bwMode="auto">
            <a:xfrm>
              <a:off x="6703875" y="2247269"/>
              <a:ext cx="243253" cy="268539"/>
            </a:xfrm>
            <a:custGeom>
              <a:avLst/>
              <a:gdLst/>
              <a:ahLst/>
              <a:cxnLst/>
              <a:rect l="l" t="t" r="r" b="b"/>
              <a:pathLst>
                <a:path w="4733" h="5225" fill="norm" stroke="1" extrusionOk="0">
                  <a:moveTo>
                    <a:pt x="346" y="0"/>
                  </a:moveTo>
                  <a:cubicBezTo>
                    <a:pt x="148" y="0"/>
                    <a:pt x="1" y="148"/>
                    <a:pt x="1" y="333"/>
                  </a:cubicBezTo>
                  <a:lnTo>
                    <a:pt x="1" y="4423"/>
                  </a:lnTo>
                  <a:cubicBezTo>
                    <a:pt x="1" y="4608"/>
                    <a:pt x="148" y="4756"/>
                    <a:pt x="346" y="4756"/>
                  </a:cubicBezTo>
                  <a:lnTo>
                    <a:pt x="2046" y="4756"/>
                  </a:lnTo>
                  <a:lnTo>
                    <a:pt x="2366" y="5224"/>
                  </a:lnTo>
                  <a:lnTo>
                    <a:pt x="2674" y="4756"/>
                  </a:lnTo>
                  <a:lnTo>
                    <a:pt x="4387" y="4756"/>
                  </a:lnTo>
                  <a:cubicBezTo>
                    <a:pt x="4394" y="4757"/>
                    <a:pt x="4400" y="4757"/>
                    <a:pt x="4407" y="4757"/>
                  </a:cubicBezTo>
                  <a:cubicBezTo>
                    <a:pt x="4583" y="4757"/>
                    <a:pt x="4732" y="4602"/>
                    <a:pt x="4732" y="4423"/>
                  </a:cubicBezTo>
                  <a:lnTo>
                    <a:pt x="4732" y="333"/>
                  </a:lnTo>
                  <a:cubicBezTo>
                    <a:pt x="4732" y="148"/>
                    <a:pt x="4572" y="0"/>
                    <a:pt x="438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44" name="Google Shape;1503;p43"/>
            <p:cNvSpPr/>
            <p:nvPr/>
          </p:nvSpPr>
          <p:spPr bwMode="auto">
            <a:xfrm>
              <a:off x="5808471" y="2556590"/>
              <a:ext cx="1158906" cy="10844"/>
            </a:xfrm>
            <a:custGeom>
              <a:avLst/>
              <a:gdLst/>
              <a:ahLst/>
              <a:cxnLst/>
              <a:rect l="l" t="t" r="r" b="b"/>
              <a:pathLst>
                <a:path w="22549" h="211" fill="norm" stroke="1" extrusionOk="0">
                  <a:moveTo>
                    <a:pt x="0" y="1"/>
                  </a:moveTo>
                  <a:lnTo>
                    <a:pt x="0" y="210"/>
                  </a:lnTo>
                  <a:lnTo>
                    <a:pt x="22548" y="210"/>
                  </a:lnTo>
                  <a:lnTo>
                    <a:pt x="22548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45" name="Google Shape;1504;p43"/>
            <p:cNvSpPr/>
            <p:nvPr/>
          </p:nvSpPr>
          <p:spPr bwMode="auto">
            <a:xfrm>
              <a:off x="5876210" y="2539861"/>
              <a:ext cx="58950" cy="50675"/>
            </a:xfrm>
            <a:custGeom>
              <a:avLst/>
              <a:gdLst/>
              <a:ahLst/>
              <a:cxnLst/>
              <a:rect l="l" t="t" r="r" b="b"/>
              <a:pathLst>
                <a:path w="1147" h="986" fill="norm" stroke="1" extrusionOk="0">
                  <a:moveTo>
                    <a:pt x="643" y="0"/>
                  </a:moveTo>
                  <a:cubicBezTo>
                    <a:pt x="525" y="0"/>
                    <a:pt x="406" y="42"/>
                    <a:pt x="309" y="135"/>
                  </a:cubicBezTo>
                  <a:cubicBezTo>
                    <a:pt x="1" y="443"/>
                    <a:pt x="210" y="973"/>
                    <a:pt x="654" y="985"/>
                  </a:cubicBezTo>
                  <a:cubicBezTo>
                    <a:pt x="925" y="985"/>
                    <a:pt x="1134" y="764"/>
                    <a:pt x="1146" y="492"/>
                  </a:cubicBezTo>
                  <a:cubicBezTo>
                    <a:pt x="1146" y="197"/>
                    <a:pt x="898" y="0"/>
                    <a:pt x="64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46" name="Google Shape;1505;p43"/>
            <p:cNvSpPr/>
            <p:nvPr/>
          </p:nvSpPr>
          <p:spPr bwMode="auto">
            <a:xfrm>
              <a:off x="6104815" y="2539912"/>
              <a:ext cx="58950" cy="50624"/>
            </a:xfrm>
            <a:custGeom>
              <a:avLst/>
              <a:gdLst/>
              <a:ahLst/>
              <a:cxnLst/>
              <a:rect l="l" t="t" r="r" b="b"/>
              <a:pathLst>
                <a:path w="1147" h="985" fill="norm" stroke="1" extrusionOk="0">
                  <a:moveTo>
                    <a:pt x="656" y="0"/>
                  </a:moveTo>
                  <a:cubicBezTo>
                    <a:pt x="534" y="0"/>
                    <a:pt x="409" y="46"/>
                    <a:pt x="309" y="146"/>
                  </a:cubicBezTo>
                  <a:cubicBezTo>
                    <a:pt x="1" y="454"/>
                    <a:pt x="222" y="984"/>
                    <a:pt x="654" y="984"/>
                  </a:cubicBezTo>
                  <a:cubicBezTo>
                    <a:pt x="925" y="984"/>
                    <a:pt x="1147" y="763"/>
                    <a:pt x="1147" y="491"/>
                  </a:cubicBezTo>
                  <a:cubicBezTo>
                    <a:pt x="1147" y="193"/>
                    <a:pt x="906" y="0"/>
                    <a:pt x="656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47" name="Google Shape;1506;p43"/>
            <p:cNvSpPr/>
            <p:nvPr/>
          </p:nvSpPr>
          <p:spPr bwMode="auto">
            <a:xfrm>
              <a:off x="6333420" y="2539809"/>
              <a:ext cx="58950" cy="50470"/>
            </a:xfrm>
            <a:custGeom>
              <a:avLst/>
              <a:gdLst/>
              <a:ahLst/>
              <a:cxnLst/>
              <a:rect l="l" t="t" r="r" b="b"/>
              <a:pathLst>
                <a:path w="1147" h="982" fill="norm" stroke="1" extrusionOk="0">
                  <a:moveTo>
                    <a:pt x="666" y="1"/>
                  </a:moveTo>
                  <a:cubicBezTo>
                    <a:pt x="222" y="1"/>
                    <a:pt x="1" y="530"/>
                    <a:pt x="309" y="838"/>
                  </a:cubicBezTo>
                  <a:cubicBezTo>
                    <a:pt x="408" y="938"/>
                    <a:pt x="530" y="982"/>
                    <a:pt x="650" y="982"/>
                  </a:cubicBezTo>
                  <a:cubicBezTo>
                    <a:pt x="903" y="982"/>
                    <a:pt x="1147" y="786"/>
                    <a:pt x="1147" y="493"/>
                  </a:cubicBezTo>
                  <a:cubicBezTo>
                    <a:pt x="1147" y="222"/>
                    <a:pt x="925" y="1"/>
                    <a:pt x="66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48" name="Google Shape;1507;p43"/>
            <p:cNvSpPr/>
            <p:nvPr/>
          </p:nvSpPr>
          <p:spPr bwMode="auto">
            <a:xfrm>
              <a:off x="6562642" y="2539912"/>
              <a:ext cx="58333" cy="50624"/>
            </a:xfrm>
            <a:custGeom>
              <a:avLst/>
              <a:gdLst/>
              <a:ahLst/>
              <a:cxnLst/>
              <a:rect l="l" t="t" r="r" b="b"/>
              <a:pathLst>
                <a:path w="1135" h="985" fill="norm" stroke="1" extrusionOk="0">
                  <a:moveTo>
                    <a:pt x="653" y="0"/>
                  </a:moveTo>
                  <a:cubicBezTo>
                    <a:pt x="533" y="0"/>
                    <a:pt x="410" y="46"/>
                    <a:pt x="309" y="146"/>
                  </a:cubicBezTo>
                  <a:cubicBezTo>
                    <a:pt x="1" y="454"/>
                    <a:pt x="210" y="984"/>
                    <a:pt x="654" y="984"/>
                  </a:cubicBezTo>
                  <a:cubicBezTo>
                    <a:pt x="925" y="984"/>
                    <a:pt x="1135" y="763"/>
                    <a:pt x="1135" y="491"/>
                  </a:cubicBezTo>
                  <a:cubicBezTo>
                    <a:pt x="1135" y="193"/>
                    <a:pt x="900" y="0"/>
                    <a:pt x="65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49" name="Google Shape;1508;p43"/>
            <p:cNvSpPr/>
            <p:nvPr/>
          </p:nvSpPr>
          <p:spPr bwMode="auto">
            <a:xfrm>
              <a:off x="6799521" y="2539809"/>
              <a:ext cx="58950" cy="50470"/>
            </a:xfrm>
            <a:custGeom>
              <a:avLst/>
              <a:gdLst/>
              <a:ahLst/>
              <a:cxnLst/>
              <a:rect l="l" t="t" r="r" b="b"/>
              <a:pathLst>
                <a:path w="1147" h="982" fill="norm" stroke="1" extrusionOk="0">
                  <a:moveTo>
                    <a:pt x="493" y="1"/>
                  </a:moveTo>
                  <a:cubicBezTo>
                    <a:pt x="222" y="1"/>
                    <a:pt x="0" y="222"/>
                    <a:pt x="0" y="493"/>
                  </a:cubicBezTo>
                  <a:cubicBezTo>
                    <a:pt x="0" y="786"/>
                    <a:pt x="244" y="982"/>
                    <a:pt x="497" y="982"/>
                  </a:cubicBezTo>
                  <a:cubicBezTo>
                    <a:pt x="617" y="982"/>
                    <a:pt x="739" y="938"/>
                    <a:pt x="838" y="838"/>
                  </a:cubicBezTo>
                  <a:cubicBezTo>
                    <a:pt x="1146" y="530"/>
                    <a:pt x="924" y="1"/>
                    <a:pt x="49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263628077" name="Google Shape;1509;p43"/>
          <p:cNvGrpSpPr/>
          <p:nvPr/>
        </p:nvGrpSpPr>
        <p:grpSpPr bwMode="auto">
          <a:xfrm rot="5400000">
            <a:off x="8872966" y="2850464"/>
            <a:ext cx="1342602" cy="2412177"/>
            <a:chOff x="3088670" y="1930338"/>
            <a:chExt cx="380983" cy="684491"/>
          </a:xfrm>
          <a:solidFill>
            <a:schemeClr val="bg1">
              <a:alpha val="0"/>
            </a:schemeClr>
          </a:solidFill>
        </p:grpSpPr>
        <p:sp>
          <p:nvSpPr>
            <p:cNvPr id="1151" name="Google Shape;1510;p43"/>
            <p:cNvSpPr/>
            <p:nvPr/>
          </p:nvSpPr>
          <p:spPr bwMode="auto">
            <a:xfrm>
              <a:off x="3200035" y="1938750"/>
              <a:ext cx="159427" cy="667667"/>
            </a:xfrm>
            <a:custGeom>
              <a:avLst/>
              <a:gdLst/>
              <a:ahLst/>
              <a:cxnLst/>
              <a:rect l="l" t="t" r="r" b="b"/>
              <a:pathLst>
                <a:path w="21750" h="91118" fill="norm" stroke="1" extrusionOk="0">
                  <a:moveTo>
                    <a:pt x="13027" y="0"/>
                  </a:moveTo>
                  <a:lnTo>
                    <a:pt x="13027" y="884"/>
                  </a:lnTo>
                  <a:cubicBezTo>
                    <a:pt x="13027" y="2077"/>
                    <a:pt x="12063" y="3042"/>
                    <a:pt x="10869" y="3042"/>
                  </a:cubicBezTo>
                  <a:lnTo>
                    <a:pt x="8000" y="3042"/>
                  </a:lnTo>
                  <a:cubicBezTo>
                    <a:pt x="3570" y="3042"/>
                    <a:pt x="0" y="6680"/>
                    <a:pt x="81" y="11110"/>
                  </a:cubicBezTo>
                  <a:cubicBezTo>
                    <a:pt x="150" y="15414"/>
                    <a:pt x="3753" y="18915"/>
                    <a:pt x="8126" y="18915"/>
                  </a:cubicBezTo>
                  <a:lnTo>
                    <a:pt x="13750" y="18915"/>
                  </a:lnTo>
                  <a:cubicBezTo>
                    <a:pt x="17377" y="18915"/>
                    <a:pt x="20315" y="21887"/>
                    <a:pt x="20246" y="25525"/>
                  </a:cubicBezTo>
                  <a:cubicBezTo>
                    <a:pt x="20189" y="29049"/>
                    <a:pt x="17216" y="31918"/>
                    <a:pt x="13635" y="31918"/>
                  </a:cubicBezTo>
                  <a:lnTo>
                    <a:pt x="8000" y="31918"/>
                  </a:lnTo>
                  <a:cubicBezTo>
                    <a:pt x="3570" y="31918"/>
                    <a:pt x="0" y="35557"/>
                    <a:pt x="81" y="39987"/>
                  </a:cubicBezTo>
                  <a:cubicBezTo>
                    <a:pt x="150" y="44291"/>
                    <a:pt x="3753" y="47791"/>
                    <a:pt x="8126" y="47791"/>
                  </a:cubicBezTo>
                  <a:lnTo>
                    <a:pt x="13750" y="47791"/>
                  </a:lnTo>
                  <a:cubicBezTo>
                    <a:pt x="17377" y="47791"/>
                    <a:pt x="20315" y="50775"/>
                    <a:pt x="20246" y="54402"/>
                  </a:cubicBezTo>
                  <a:cubicBezTo>
                    <a:pt x="20189" y="57926"/>
                    <a:pt x="17216" y="60795"/>
                    <a:pt x="13635" y="60795"/>
                  </a:cubicBezTo>
                  <a:lnTo>
                    <a:pt x="8000" y="60795"/>
                  </a:lnTo>
                  <a:cubicBezTo>
                    <a:pt x="3570" y="60795"/>
                    <a:pt x="0" y="64433"/>
                    <a:pt x="81" y="68875"/>
                  </a:cubicBezTo>
                  <a:cubicBezTo>
                    <a:pt x="150" y="73179"/>
                    <a:pt x="3753" y="76668"/>
                    <a:pt x="8126" y="76668"/>
                  </a:cubicBezTo>
                  <a:lnTo>
                    <a:pt x="13750" y="76668"/>
                  </a:lnTo>
                  <a:cubicBezTo>
                    <a:pt x="17377" y="76668"/>
                    <a:pt x="20315" y="79652"/>
                    <a:pt x="20246" y="83290"/>
                  </a:cubicBezTo>
                  <a:cubicBezTo>
                    <a:pt x="20189" y="86814"/>
                    <a:pt x="17216" y="89683"/>
                    <a:pt x="13635" y="89683"/>
                  </a:cubicBezTo>
                  <a:lnTo>
                    <a:pt x="8574" y="89683"/>
                  </a:lnTo>
                  <a:lnTo>
                    <a:pt x="8574" y="91118"/>
                  </a:lnTo>
                  <a:lnTo>
                    <a:pt x="13624" y="91118"/>
                  </a:lnTo>
                  <a:cubicBezTo>
                    <a:pt x="17997" y="91118"/>
                    <a:pt x="21601" y="87606"/>
                    <a:pt x="21681" y="83313"/>
                  </a:cubicBezTo>
                  <a:cubicBezTo>
                    <a:pt x="21750" y="78872"/>
                    <a:pt x="18180" y="75233"/>
                    <a:pt x="13739" y="75233"/>
                  </a:cubicBezTo>
                  <a:lnTo>
                    <a:pt x="8126" y="75233"/>
                  </a:lnTo>
                  <a:cubicBezTo>
                    <a:pt x="4534" y="75233"/>
                    <a:pt x="1561" y="72364"/>
                    <a:pt x="1504" y="68852"/>
                  </a:cubicBezTo>
                  <a:cubicBezTo>
                    <a:pt x="1435" y="65214"/>
                    <a:pt x="4373" y="62230"/>
                    <a:pt x="8000" y="62230"/>
                  </a:cubicBezTo>
                  <a:lnTo>
                    <a:pt x="13624" y="62230"/>
                  </a:lnTo>
                  <a:cubicBezTo>
                    <a:pt x="17997" y="62230"/>
                    <a:pt x="21601" y="58729"/>
                    <a:pt x="21681" y="54425"/>
                  </a:cubicBezTo>
                  <a:cubicBezTo>
                    <a:pt x="21750" y="49995"/>
                    <a:pt x="18180" y="46357"/>
                    <a:pt x="13739" y="46357"/>
                  </a:cubicBezTo>
                  <a:lnTo>
                    <a:pt x="8126" y="46357"/>
                  </a:lnTo>
                  <a:cubicBezTo>
                    <a:pt x="4534" y="46357"/>
                    <a:pt x="1561" y="43487"/>
                    <a:pt x="1504" y="39964"/>
                  </a:cubicBezTo>
                  <a:cubicBezTo>
                    <a:pt x="1435" y="36337"/>
                    <a:pt x="4373" y="33353"/>
                    <a:pt x="8000" y="33353"/>
                  </a:cubicBezTo>
                  <a:lnTo>
                    <a:pt x="13624" y="33353"/>
                  </a:lnTo>
                  <a:cubicBezTo>
                    <a:pt x="17997" y="33353"/>
                    <a:pt x="21601" y="29852"/>
                    <a:pt x="21681" y="25548"/>
                  </a:cubicBezTo>
                  <a:cubicBezTo>
                    <a:pt x="21750" y="21118"/>
                    <a:pt x="18180" y="17480"/>
                    <a:pt x="13739" y="17480"/>
                  </a:cubicBezTo>
                  <a:lnTo>
                    <a:pt x="8126" y="17480"/>
                  </a:lnTo>
                  <a:cubicBezTo>
                    <a:pt x="4534" y="17480"/>
                    <a:pt x="1561" y="14611"/>
                    <a:pt x="1504" y="11087"/>
                  </a:cubicBezTo>
                  <a:cubicBezTo>
                    <a:pt x="1435" y="7449"/>
                    <a:pt x="4373" y="4476"/>
                    <a:pt x="8000" y="4476"/>
                  </a:cubicBezTo>
                  <a:lnTo>
                    <a:pt x="10869" y="4476"/>
                  </a:lnTo>
                  <a:cubicBezTo>
                    <a:pt x="12855" y="4476"/>
                    <a:pt x="14462" y="2869"/>
                    <a:pt x="14462" y="884"/>
                  </a:cubicBezTo>
                  <a:lnTo>
                    <a:pt x="14462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52" name="Google Shape;1511;p43"/>
            <p:cNvSpPr/>
            <p:nvPr/>
          </p:nvSpPr>
          <p:spPr bwMode="auto">
            <a:xfrm>
              <a:off x="3191453" y="1930338"/>
              <a:ext cx="176506" cy="684491"/>
            </a:xfrm>
            <a:custGeom>
              <a:avLst/>
              <a:gdLst/>
              <a:ahLst/>
              <a:cxnLst/>
              <a:rect l="l" t="t" r="r" b="b"/>
              <a:pathLst>
                <a:path w="24080" h="93414" fill="norm" stroke="1" extrusionOk="0">
                  <a:moveTo>
                    <a:pt x="16207" y="574"/>
                  </a:moveTo>
                  <a:lnTo>
                    <a:pt x="16207" y="2032"/>
                  </a:lnTo>
                  <a:cubicBezTo>
                    <a:pt x="16207" y="4327"/>
                    <a:pt x="14336" y="6198"/>
                    <a:pt x="12040" y="6198"/>
                  </a:cubicBezTo>
                  <a:lnTo>
                    <a:pt x="9171" y="6198"/>
                  </a:lnTo>
                  <a:cubicBezTo>
                    <a:pt x="5866" y="6198"/>
                    <a:pt x="3191" y="8907"/>
                    <a:pt x="3249" y="12224"/>
                  </a:cubicBezTo>
                  <a:cubicBezTo>
                    <a:pt x="3295" y="15437"/>
                    <a:pt x="6015" y="18043"/>
                    <a:pt x="9297" y="18043"/>
                  </a:cubicBezTo>
                  <a:lnTo>
                    <a:pt x="14910" y="18043"/>
                  </a:lnTo>
                  <a:cubicBezTo>
                    <a:pt x="19673" y="18043"/>
                    <a:pt x="23506" y="21945"/>
                    <a:pt x="23426" y="26708"/>
                  </a:cubicBezTo>
                  <a:cubicBezTo>
                    <a:pt x="23345" y="31322"/>
                    <a:pt x="19478" y="35075"/>
                    <a:pt x="14795" y="35075"/>
                  </a:cubicBezTo>
                  <a:lnTo>
                    <a:pt x="9171" y="35075"/>
                  </a:lnTo>
                  <a:cubicBezTo>
                    <a:pt x="5866" y="35075"/>
                    <a:pt x="3191" y="37783"/>
                    <a:pt x="3249" y="41100"/>
                  </a:cubicBezTo>
                  <a:cubicBezTo>
                    <a:pt x="3295" y="44314"/>
                    <a:pt x="6015" y="46919"/>
                    <a:pt x="9297" y="46919"/>
                  </a:cubicBezTo>
                  <a:lnTo>
                    <a:pt x="14910" y="46919"/>
                  </a:lnTo>
                  <a:cubicBezTo>
                    <a:pt x="19673" y="46919"/>
                    <a:pt x="23506" y="50822"/>
                    <a:pt x="23426" y="55573"/>
                  </a:cubicBezTo>
                  <a:cubicBezTo>
                    <a:pt x="23345" y="60187"/>
                    <a:pt x="19478" y="63940"/>
                    <a:pt x="14795" y="63940"/>
                  </a:cubicBezTo>
                  <a:lnTo>
                    <a:pt x="9171" y="63940"/>
                  </a:lnTo>
                  <a:cubicBezTo>
                    <a:pt x="5866" y="63940"/>
                    <a:pt x="3191" y="66660"/>
                    <a:pt x="3249" y="69966"/>
                  </a:cubicBezTo>
                  <a:cubicBezTo>
                    <a:pt x="3295" y="73179"/>
                    <a:pt x="6015" y="75796"/>
                    <a:pt x="9297" y="75796"/>
                  </a:cubicBezTo>
                  <a:lnTo>
                    <a:pt x="14910" y="75796"/>
                  </a:lnTo>
                  <a:cubicBezTo>
                    <a:pt x="19673" y="75796"/>
                    <a:pt x="23506" y="79698"/>
                    <a:pt x="23426" y="84450"/>
                  </a:cubicBezTo>
                  <a:cubicBezTo>
                    <a:pt x="23345" y="89075"/>
                    <a:pt x="19478" y="92840"/>
                    <a:pt x="14795" y="92840"/>
                  </a:cubicBezTo>
                  <a:lnTo>
                    <a:pt x="9171" y="92840"/>
                  </a:lnTo>
                  <a:lnTo>
                    <a:pt x="9171" y="90257"/>
                  </a:lnTo>
                  <a:lnTo>
                    <a:pt x="14795" y="90257"/>
                  </a:lnTo>
                  <a:cubicBezTo>
                    <a:pt x="18077" y="90257"/>
                    <a:pt x="20786" y="87640"/>
                    <a:pt x="20843" y="84427"/>
                  </a:cubicBezTo>
                  <a:cubicBezTo>
                    <a:pt x="20889" y="81110"/>
                    <a:pt x="18227" y="78401"/>
                    <a:pt x="14910" y="78401"/>
                  </a:cubicBezTo>
                  <a:lnTo>
                    <a:pt x="9297" y="78401"/>
                  </a:lnTo>
                  <a:cubicBezTo>
                    <a:pt x="4614" y="78401"/>
                    <a:pt x="747" y="74648"/>
                    <a:pt x="666" y="70034"/>
                  </a:cubicBezTo>
                  <a:cubicBezTo>
                    <a:pt x="586" y="65271"/>
                    <a:pt x="4419" y="61381"/>
                    <a:pt x="9171" y="61381"/>
                  </a:cubicBezTo>
                  <a:lnTo>
                    <a:pt x="14795" y="61381"/>
                  </a:lnTo>
                  <a:cubicBezTo>
                    <a:pt x="18077" y="61381"/>
                    <a:pt x="20786" y="58764"/>
                    <a:pt x="20843" y="55550"/>
                  </a:cubicBezTo>
                  <a:cubicBezTo>
                    <a:pt x="20889" y="52233"/>
                    <a:pt x="18227" y="49525"/>
                    <a:pt x="14910" y="49525"/>
                  </a:cubicBezTo>
                  <a:lnTo>
                    <a:pt x="9297" y="49525"/>
                  </a:lnTo>
                  <a:cubicBezTo>
                    <a:pt x="4614" y="49525"/>
                    <a:pt x="747" y="45772"/>
                    <a:pt x="666" y="41158"/>
                  </a:cubicBezTo>
                  <a:cubicBezTo>
                    <a:pt x="586" y="36395"/>
                    <a:pt x="4419" y="32504"/>
                    <a:pt x="9171" y="32504"/>
                  </a:cubicBezTo>
                  <a:lnTo>
                    <a:pt x="14795" y="32504"/>
                  </a:lnTo>
                  <a:cubicBezTo>
                    <a:pt x="18077" y="32504"/>
                    <a:pt x="20786" y="29887"/>
                    <a:pt x="20843" y="26673"/>
                  </a:cubicBezTo>
                  <a:cubicBezTo>
                    <a:pt x="20889" y="23357"/>
                    <a:pt x="18227" y="20648"/>
                    <a:pt x="14910" y="20648"/>
                  </a:cubicBezTo>
                  <a:lnTo>
                    <a:pt x="9297" y="20648"/>
                  </a:lnTo>
                  <a:cubicBezTo>
                    <a:pt x="4614" y="20648"/>
                    <a:pt x="747" y="16895"/>
                    <a:pt x="666" y="12281"/>
                  </a:cubicBezTo>
                  <a:cubicBezTo>
                    <a:pt x="586" y="7529"/>
                    <a:pt x="4419" y="3627"/>
                    <a:pt x="9171" y="3627"/>
                  </a:cubicBezTo>
                  <a:lnTo>
                    <a:pt x="12040" y="3627"/>
                  </a:lnTo>
                  <a:cubicBezTo>
                    <a:pt x="12913" y="3627"/>
                    <a:pt x="13624" y="2916"/>
                    <a:pt x="13624" y="2043"/>
                  </a:cubicBezTo>
                  <a:lnTo>
                    <a:pt x="13624" y="574"/>
                  </a:lnTo>
                  <a:close/>
                  <a:moveTo>
                    <a:pt x="13050" y="0"/>
                  </a:moveTo>
                  <a:lnTo>
                    <a:pt x="13050" y="2032"/>
                  </a:lnTo>
                  <a:cubicBezTo>
                    <a:pt x="13050" y="2594"/>
                    <a:pt x="12603" y="3042"/>
                    <a:pt x="12040" y="3042"/>
                  </a:cubicBezTo>
                  <a:lnTo>
                    <a:pt x="9171" y="3042"/>
                  </a:lnTo>
                  <a:cubicBezTo>
                    <a:pt x="4098" y="3042"/>
                    <a:pt x="12" y="7208"/>
                    <a:pt x="104" y="12281"/>
                  </a:cubicBezTo>
                  <a:cubicBezTo>
                    <a:pt x="184" y="17205"/>
                    <a:pt x="4305" y="21210"/>
                    <a:pt x="9297" y="21210"/>
                  </a:cubicBezTo>
                  <a:lnTo>
                    <a:pt x="14921" y="21210"/>
                  </a:lnTo>
                  <a:cubicBezTo>
                    <a:pt x="17917" y="21210"/>
                    <a:pt x="20327" y="23666"/>
                    <a:pt x="20270" y="26662"/>
                  </a:cubicBezTo>
                  <a:cubicBezTo>
                    <a:pt x="20224" y="29566"/>
                    <a:pt x="17767" y="31919"/>
                    <a:pt x="14806" y="31919"/>
                  </a:cubicBezTo>
                  <a:lnTo>
                    <a:pt x="9171" y="31919"/>
                  </a:lnTo>
                  <a:cubicBezTo>
                    <a:pt x="4098" y="31930"/>
                    <a:pt x="12" y="36085"/>
                    <a:pt x="104" y="41158"/>
                  </a:cubicBezTo>
                  <a:cubicBezTo>
                    <a:pt x="184" y="46081"/>
                    <a:pt x="4305" y="50087"/>
                    <a:pt x="9297" y="50087"/>
                  </a:cubicBezTo>
                  <a:lnTo>
                    <a:pt x="14921" y="50087"/>
                  </a:lnTo>
                  <a:cubicBezTo>
                    <a:pt x="17917" y="50087"/>
                    <a:pt x="20327" y="52543"/>
                    <a:pt x="20270" y="55539"/>
                  </a:cubicBezTo>
                  <a:cubicBezTo>
                    <a:pt x="20224" y="58442"/>
                    <a:pt x="17767" y="60807"/>
                    <a:pt x="14806" y="60807"/>
                  </a:cubicBezTo>
                  <a:lnTo>
                    <a:pt x="9171" y="60807"/>
                  </a:lnTo>
                  <a:cubicBezTo>
                    <a:pt x="4098" y="60807"/>
                    <a:pt x="1" y="64961"/>
                    <a:pt x="92" y="70046"/>
                  </a:cubicBezTo>
                  <a:cubicBezTo>
                    <a:pt x="173" y="74970"/>
                    <a:pt x="4305" y="78975"/>
                    <a:pt x="9297" y="78975"/>
                  </a:cubicBezTo>
                  <a:lnTo>
                    <a:pt x="14910" y="78975"/>
                  </a:lnTo>
                  <a:cubicBezTo>
                    <a:pt x="17905" y="78975"/>
                    <a:pt x="20315" y="81431"/>
                    <a:pt x="20270" y="84427"/>
                  </a:cubicBezTo>
                  <a:cubicBezTo>
                    <a:pt x="20224" y="87331"/>
                    <a:pt x="17767" y="89683"/>
                    <a:pt x="14795" y="89683"/>
                  </a:cubicBezTo>
                  <a:lnTo>
                    <a:pt x="8597" y="89683"/>
                  </a:lnTo>
                  <a:lnTo>
                    <a:pt x="8597" y="93414"/>
                  </a:lnTo>
                  <a:lnTo>
                    <a:pt x="14795" y="93414"/>
                  </a:lnTo>
                  <a:cubicBezTo>
                    <a:pt x="19787" y="93414"/>
                    <a:pt x="23919" y="89408"/>
                    <a:pt x="24000" y="84484"/>
                  </a:cubicBezTo>
                  <a:cubicBezTo>
                    <a:pt x="24080" y="79411"/>
                    <a:pt x="19994" y="75245"/>
                    <a:pt x="14910" y="75245"/>
                  </a:cubicBezTo>
                  <a:lnTo>
                    <a:pt x="14910" y="75234"/>
                  </a:lnTo>
                  <a:lnTo>
                    <a:pt x="9297" y="75234"/>
                  </a:lnTo>
                  <a:cubicBezTo>
                    <a:pt x="6325" y="75234"/>
                    <a:pt x="3868" y="72881"/>
                    <a:pt x="3823" y="69977"/>
                  </a:cubicBezTo>
                  <a:cubicBezTo>
                    <a:pt x="3765" y="66981"/>
                    <a:pt x="6175" y="64525"/>
                    <a:pt x="9171" y="64525"/>
                  </a:cubicBezTo>
                  <a:lnTo>
                    <a:pt x="14795" y="64525"/>
                  </a:lnTo>
                  <a:cubicBezTo>
                    <a:pt x="19787" y="64525"/>
                    <a:pt x="23919" y="60520"/>
                    <a:pt x="24000" y="55596"/>
                  </a:cubicBezTo>
                  <a:cubicBezTo>
                    <a:pt x="24080" y="50512"/>
                    <a:pt x="19994" y="46357"/>
                    <a:pt x="14910" y="46357"/>
                  </a:cubicBezTo>
                  <a:lnTo>
                    <a:pt x="9297" y="46357"/>
                  </a:lnTo>
                  <a:cubicBezTo>
                    <a:pt x="6325" y="46357"/>
                    <a:pt x="3868" y="43993"/>
                    <a:pt x="3823" y="41089"/>
                  </a:cubicBezTo>
                  <a:cubicBezTo>
                    <a:pt x="3765" y="38093"/>
                    <a:pt x="6175" y="35637"/>
                    <a:pt x="9171" y="35637"/>
                  </a:cubicBezTo>
                  <a:lnTo>
                    <a:pt x="14795" y="35637"/>
                  </a:lnTo>
                  <a:cubicBezTo>
                    <a:pt x="19787" y="35637"/>
                    <a:pt x="23919" y="31632"/>
                    <a:pt x="24000" y="26708"/>
                  </a:cubicBezTo>
                  <a:cubicBezTo>
                    <a:pt x="24080" y="21635"/>
                    <a:pt x="19994" y="17469"/>
                    <a:pt x="14910" y="17469"/>
                  </a:cubicBezTo>
                  <a:lnTo>
                    <a:pt x="9297" y="17469"/>
                  </a:lnTo>
                  <a:cubicBezTo>
                    <a:pt x="6325" y="17469"/>
                    <a:pt x="3868" y="15104"/>
                    <a:pt x="3823" y="12212"/>
                  </a:cubicBezTo>
                  <a:cubicBezTo>
                    <a:pt x="3765" y="9217"/>
                    <a:pt x="6175" y="6760"/>
                    <a:pt x="9171" y="6760"/>
                  </a:cubicBezTo>
                  <a:lnTo>
                    <a:pt x="12040" y="6760"/>
                  </a:lnTo>
                  <a:cubicBezTo>
                    <a:pt x="14657" y="6760"/>
                    <a:pt x="16780" y="4637"/>
                    <a:pt x="16780" y="2020"/>
                  </a:cubicBezTo>
                  <a:lnTo>
                    <a:pt x="1678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53" name="Google Shape;1512;p43"/>
            <p:cNvSpPr/>
            <p:nvPr/>
          </p:nvSpPr>
          <p:spPr bwMode="auto">
            <a:xfrm>
              <a:off x="3195740" y="1934544"/>
              <a:ext cx="168018" cy="675999"/>
            </a:xfrm>
            <a:custGeom>
              <a:avLst/>
              <a:gdLst/>
              <a:ahLst/>
              <a:cxnLst/>
              <a:rect l="l" t="t" r="r" b="b"/>
              <a:pathLst>
                <a:path w="22922" h="92255" fill="norm" stroke="1" extrusionOk="0">
                  <a:moveTo>
                    <a:pt x="15048" y="574"/>
                  </a:moveTo>
                  <a:lnTo>
                    <a:pt x="15048" y="1458"/>
                  </a:lnTo>
                  <a:cubicBezTo>
                    <a:pt x="15048" y="3443"/>
                    <a:pt x="13441" y="5050"/>
                    <a:pt x="11455" y="5050"/>
                  </a:cubicBezTo>
                  <a:lnTo>
                    <a:pt x="8586" y="5050"/>
                  </a:lnTo>
                  <a:cubicBezTo>
                    <a:pt x="4948" y="5050"/>
                    <a:pt x="2021" y="8034"/>
                    <a:pt x="2090" y="11673"/>
                  </a:cubicBezTo>
                  <a:cubicBezTo>
                    <a:pt x="2147" y="15196"/>
                    <a:pt x="5120" y="18054"/>
                    <a:pt x="8712" y="18054"/>
                  </a:cubicBezTo>
                  <a:lnTo>
                    <a:pt x="14325" y="18054"/>
                  </a:lnTo>
                  <a:cubicBezTo>
                    <a:pt x="18766" y="18054"/>
                    <a:pt x="22336" y="21692"/>
                    <a:pt x="22267" y="26134"/>
                  </a:cubicBezTo>
                  <a:cubicBezTo>
                    <a:pt x="22187" y="30438"/>
                    <a:pt x="18583" y="33927"/>
                    <a:pt x="14210" y="33927"/>
                  </a:cubicBezTo>
                  <a:lnTo>
                    <a:pt x="8586" y="33927"/>
                  </a:lnTo>
                  <a:cubicBezTo>
                    <a:pt x="4959" y="33938"/>
                    <a:pt x="2021" y="36911"/>
                    <a:pt x="2090" y="40549"/>
                  </a:cubicBezTo>
                  <a:cubicBezTo>
                    <a:pt x="2147" y="44073"/>
                    <a:pt x="5120" y="46942"/>
                    <a:pt x="8712" y="46942"/>
                  </a:cubicBezTo>
                  <a:lnTo>
                    <a:pt x="14325" y="46942"/>
                  </a:lnTo>
                  <a:cubicBezTo>
                    <a:pt x="18766" y="46942"/>
                    <a:pt x="22336" y="50569"/>
                    <a:pt x="22267" y="55011"/>
                  </a:cubicBezTo>
                  <a:cubicBezTo>
                    <a:pt x="22187" y="59315"/>
                    <a:pt x="18571" y="62815"/>
                    <a:pt x="14210" y="62815"/>
                  </a:cubicBezTo>
                  <a:lnTo>
                    <a:pt x="8586" y="62815"/>
                  </a:lnTo>
                  <a:cubicBezTo>
                    <a:pt x="4959" y="62815"/>
                    <a:pt x="2021" y="65788"/>
                    <a:pt x="2090" y="69426"/>
                  </a:cubicBezTo>
                  <a:cubicBezTo>
                    <a:pt x="2147" y="72950"/>
                    <a:pt x="5120" y="75819"/>
                    <a:pt x="8712" y="75819"/>
                  </a:cubicBezTo>
                  <a:lnTo>
                    <a:pt x="14325" y="75819"/>
                  </a:lnTo>
                  <a:cubicBezTo>
                    <a:pt x="18766" y="75819"/>
                    <a:pt x="22336" y="79457"/>
                    <a:pt x="22267" y="83887"/>
                  </a:cubicBezTo>
                  <a:cubicBezTo>
                    <a:pt x="22187" y="88180"/>
                    <a:pt x="18583" y="91692"/>
                    <a:pt x="14210" y="91692"/>
                  </a:cubicBezTo>
                  <a:lnTo>
                    <a:pt x="9160" y="91692"/>
                  </a:lnTo>
                  <a:lnTo>
                    <a:pt x="9160" y="90257"/>
                  </a:lnTo>
                  <a:lnTo>
                    <a:pt x="14210" y="90257"/>
                  </a:lnTo>
                  <a:cubicBezTo>
                    <a:pt x="17791" y="90257"/>
                    <a:pt x="20775" y="87388"/>
                    <a:pt x="20832" y="83864"/>
                  </a:cubicBezTo>
                  <a:cubicBezTo>
                    <a:pt x="20890" y="80226"/>
                    <a:pt x="17963" y="77242"/>
                    <a:pt x="14325" y="77242"/>
                  </a:cubicBezTo>
                  <a:lnTo>
                    <a:pt x="8712" y="77242"/>
                  </a:lnTo>
                  <a:cubicBezTo>
                    <a:pt x="4339" y="77242"/>
                    <a:pt x="724" y="73741"/>
                    <a:pt x="655" y="69449"/>
                  </a:cubicBezTo>
                  <a:cubicBezTo>
                    <a:pt x="575" y="65007"/>
                    <a:pt x="4156" y="61369"/>
                    <a:pt x="8586" y="61369"/>
                  </a:cubicBezTo>
                  <a:lnTo>
                    <a:pt x="14210" y="61369"/>
                  </a:lnTo>
                  <a:cubicBezTo>
                    <a:pt x="17791" y="61369"/>
                    <a:pt x="20775" y="58500"/>
                    <a:pt x="20832" y="54976"/>
                  </a:cubicBezTo>
                  <a:cubicBezTo>
                    <a:pt x="20890" y="51349"/>
                    <a:pt x="17963" y="48365"/>
                    <a:pt x="14325" y="48365"/>
                  </a:cubicBezTo>
                  <a:lnTo>
                    <a:pt x="8712" y="48365"/>
                  </a:lnTo>
                  <a:cubicBezTo>
                    <a:pt x="4339" y="48365"/>
                    <a:pt x="724" y="44865"/>
                    <a:pt x="655" y="40561"/>
                  </a:cubicBezTo>
                  <a:cubicBezTo>
                    <a:pt x="575" y="36131"/>
                    <a:pt x="4156" y="32492"/>
                    <a:pt x="8586" y="32492"/>
                  </a:cubicBezTo>
                  <a:lnTo>
                    <a:pt x="14210" y="32492"/>
                  </a:lnTo>
                  <a:cubicBezTo>
                    <a:pt x="17791" y="32492"/>
                    <a:pt x="20775" y="29623"/>
                    <a:pt x="20832" y="26099"/>
                  </a:cubicBezTo>
                  <a:cubicBezTo>
                    <a:pt x="20890" y="22461"/>
                    <a:pt x="17963" y="19489"/>
                    <a:pt x="14325" y="19489"/>
                  </a:cubicBezTo>
                  <a:lnTo>
                    <a:pt x="8712" y="19489"/>
                  </a:lnTo>
                  <a:cubicBezTo>
                    <a:pt x="4339" y="19489"/>
                    <a:pt x="724" y="15988"/>
                    <a:pt x="655" y="11684"/>
                  </a:cubicBezTo>
                  <a:cubicBezTo>
                    <a:pt x="575" y="7254"/>
                    <a:pt x="4156" y="3616"/>
                    <a:pt x="8586" y="3616"/>
                  </a:cubicBezTo>
                  <a:lnTo>
                    <a:pt x="11455" y="3616"/>
                  </a:lnTo>
                  <a:cubicBezTo>
                    <a:pt x="12649" y="3616"/>
                    <a:pt x="13613" y="2651"/>
                    <a:pt x="13613" y="1458"/>
                  </a:cubicBezTo>
                  <a:lnTo>
                    <a:pt x="13613" y="574"/>
                  </a:lnTo>
                  <a:close/>
                  <a:moveTo>
                    <a:pt x="13039" y="0"/>
                  </a:moveTo>
                  <a:lnTo>
                    <a:pt x="13039" y="1458"/>
                  </a:lnTo>
                  <a:cubicBezTo>
                    <a:pt x="13039" y="2330"/>
                    <a:pt x="12328" y="3042"/>
                    <a:pt x="11455" y="3042"/>
                  </a:cubicBezTo>
                  <a:lnTo>
                    <a:pt x="8586" y="3042"/>
                  </a:lnTo>
                  <a:cubicBezTo>
                    <a:pt x="3834" y="3042"/>
                    <a:pt x="1" y="6944"/>
                    <a:pt x="93" y="11696"/>
                  </a:cubicBezTo>
                  <a:cubicBezTo>
                    <a:pt x="162" y="16309"/>
                    <a:pt x="4029" y="20062"/>
                    <a:pt x="8712" y="20062"/>
                  </a:cubicBezTo>
                  <a:lnTo>
                    <a:pt x="14336" y="20062"/>
                  </a:lnTo>
                  <a:cubicBezTo>
                    <a:pt x="17642" y="20062"/>
                    <a:pt x="20316" y="22771"/>
                    <a:pt x="20258" y="26088"/>
                  </a:cubicBezTo>
                  <a:cubicBezTo>
                    <a:pt x="20212" y="29302"/>
                    <a:pt x="17492" y="31907"/>
                    <a:pt x="14221" y="31907"/>
                  </a:cubicBezTo>
                  <a:lnTo>
                    <a:pt x="8586" y="31907"/>
                  </a:lnTo>
                  <a:cubicBezTo>
                    <a:pt x="3834" y="31918"/>
                    <a:pt x="1" y="35821"/>
                    <a:pt x="93" y="40572"/>
                  </a:cubicBezTo>
                  <a:cubicBezTo>
                    <a:pt x="162" y="45186"/>
                    <a:pt x="4029" y="48939"/>
                    <a:pt x="8712" y="48939"/>
                  </a:cubicBezTo>
                  <a:lnTo>
                    <a:pt x="14336" y="48939"/>
                  </a:lnTo>
                  <a:cubicBezTo>
                    <a:pt x="17642" y="48939"/>
                    <a:pt x="20316" y="51659"/>
                    <a:pt x="20258" y="54965"/>
                  </a:cubicBezTo>
                  <a:cubicBezTo>
                    <a:pt x="20212" y="58178"/>
                    <a:pt x="17492" y="60795"/>
                    <a:pt x="14221" y="60795"/>
                  </a:cubicBezTo>
                  <a:lnTo>
                    <a:pt x="8586" y="60795"/>
                  </a:lnTo>
                  <a:cubicBezTo>
                    <a:pt x="3834" y="60795"/>
                    <a:pt x="1" y="64697"/>
                    <a:pt x="93" y="69449"/>
                  </a:cubicBezTo>
                  <a:cubicBezTo>
                    <a:pt x="162" y="74063"/>
                    <a:pt x="4029" y="77816"/>
                    <a:pt x="8712" y="77816"/>
                  </a:cubicBezTo>
                  <a:lnTo>
                    <a:pt x="14336" y="77816"/>
                  </a:lnTo>
                  <a:cubicBezTo>
                    <a:pt x="17642" y="77816"/>
                    <a:pt x="20316" y="80536"/>
                    <a:pt x="20258" y="83841"/>
                  </a:cubicBezTo>
                  <a:cubicBezTo>
                    <a:pt x="20212" y="87055"/>
                    <a:pt x="17492" y="89672"/>
                    <a:pt x="14221" y="89672"/>
                  </a:cubicBezTo>
                  <a:lnTo>
                    <a:pt x="8586" y="89672"/>
                  </a:lnTo>
                  <a:lnTo>
                    <a:pt x="8586" y="92254"/>
                  </a:lnTo>
                  <a:lnTo>
                    <a:pt x="14210" y="92254"/>
                  </a:lnTo>
                  <a:cubicBezTo>
                    <a:pt x="18893" y="92254"/>
                    <a:pt x="22760" y="88501"/>
                    <a:pt x="22841" y="83887"/>
                  </a:cubicBezTo>
                  <a:cubicBezTo>
                    <a:pt x="22921" y="79136"/>
                    <a:pt x="19088" y="75233"/>
                    <a:pt x="14325" y="75233"/>
                  </a:cubicBezTo>
                  <a:lnTo>
                    <a:pt x="8712" y="75233"/>
                  </a:lnTo>
                  <a:cubicBezTo>
                    <a:pt x="5430" y="75233"/>
                    <a:pt x="2721" y="72628"/>
                    <a:pt x="2664" y="69415"/>
                  </a:cubicBezTo>
                  <a:cubicBezTo>
                    <a:pt x="2606" y="66098"/>
                    <a:pt x="5281" y="63389"/>
                    <a:pt x="8586" y="63389"/>
                  </a:cubicBezTo>
                  <a:lnTo>
                    <a:pt x="14210" y="63389"/>
                  </a:lnTo>
                  <a:cubicBezTo>
                    <a:pt x="18893" y="63389"/>
                    <a:pt x="22760" y="59636"/>
                    <a:pt x="22841" y="55022"/>
                  </a:cubicBezTo>
                  <a:cubicBezTo>
                    <a:pt x="22921" y="50266"/>
                    <a:pt x="19099" y="46368"/>
                    <a:pt x="14346" y="46368"/>
                  </a:cubicBezTo>
                  <a:cubicBezTo>
                    <a:pt x="14339" y="46368"/>
                    <a:pt x="14332" y="46368"/>
                    <a:pt x="14325" y="46368"/>
                  </a:cubicBezTo>
                  <a:lnTo>
                    <a:pt x="8712" y="46368"/>
                  </a:lnTo>
                  <a:cubicBezTo>
                    <a:pt x="5430" y="46368"/>
                    <a:pt x="2721" y="43751"/>
                    <a:pt x="2664" y="40538"/>
                  </a:cubicBezTo>
                  <a:cubicBezTo>
                    <a:pt x="2606" y="37221"/>
                    <a:pt x="5281" y="34512"/>
                    <a:pt x="8586" y="34512"/>
                  </a:cubicBezTo>
                  <a:lnTo>
                    <a:pt x="14210" y="34512"/>
                  </a:lnTo>
                  <a:cubicBezTo>
                    <a:pt x="18893" y="34512"/>
                    <a:pt x="22760" y="30759"/>
                    <a:pt x="22841" y="26145"/>
                  </a:cubicBezTo>
                  <a:cubicBezTo>
                    <a:pt x="22921" y="21382"/>
                    <a:pt x="19088" y="17492"/>
                    <a:pt x="14325" y="17492"/>
                  </a:cubicBezTo>
                  <a:lnTo>
                    <a:pt x="8712" y="17492"/>
                  </a:lnTo>
                  <a:cubicBezTo>
                    <a:pt x="5430" y="17492"/>
                    <a:pt x="2721" y="14875"/>
                    <a:pt x="2664" y="11661"/>
                  </a:cubicBezTo>
                  <a:cubicBezTo>
                    <a:pt x="2606" y="8344"/>
                    <a:pt x="5281" y="5636"/>
                    <a:pt x="8586" y="5636"/>
                  </a:cubicBezTo>
                  <a:lnTo>
                    <a:pt x="11455" y="5636"/>
                  </a:lnTo>
                  <a:cubicBezTo>
                    <a:pt x="13751" y="5636"/>
                    <a:pt x="15622" y="3776"/>
                    <a:pt x="15622" y="1481"/>
                  </a:cubicBezTo>
                  <a:lnTo>
                    <a:pt x="15622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54" name="Google Shape;1513;p43"/>
            <p:cNvSpPr/>
            <p:nvPr/>
          </p:nvSpPr>
          <p:spPr bwMode="auto">
            <a:xfrm>
              <a:off x="3216795" y="2193083"/>
              <a:ext cx="90423" cy="76000"/>
            </a:xfrm>
            <a:custGeom>
              <a:avLst/>
              <a:gdLst/>
              <a:ahLst/>
              <a:cxnLst/>
              <a:rect l="l" t="t" r="r" b="b"/>
              <a:pathLst>
                <a:path w="12336" h="10372" fill="norm" stroke="1" extrusionOk="0">
                  <a:moveTo>
                    <a:pt x="6164" y="0"/>
                  </a:moveTo>
                  <a:cubicBezTo>
                    <a:pt x="4125" y="0"/>
                    <a:pt x="2125" y="1195"/>
                    <a:pt x="1306" y="3338"/>
                  </a:cubicBezTo>
                  <a:cubicBezTo>
                    <a:pt x="1" y="6752"/>
                    <a:pt x="2545" y="10371"/>
                    <a:pt x="6134" y="10371"/>
                  </a:cubicBezTo>
                  <a:cubicBezTo>
                    <a:pt x="6238" y="10371"/>
                    <a:pt x="6342" y="10368"/>
                    <a:pt x="6448" y="10362"/>
                  </a:cubicBezTo>
                  <a:lnTo>
                    <a:pt x="3716" y="7631"/>
                  </a:lnTo>
                  <a:lnTo>
                    <a:pt x="3693" y="7608"/>
                  </a:lnTo>
                  <a:cubicBezTo>
                    <a:pt x="2396" y="6242"/>
                    <a:pt x="2419" y="4096"/>
                    <a:pt x="3762" y="2764"/>
                  </a:cubicBezTo>
                  <a:cubicBezTo>
                    <a:pt x="4430" y="2101"/>
                    <a:pt x="5307" y="1769"/>
                    <a:pt x="6185" y="1769"/>
                  </a:cubicBezTo>
                  <a:cubicBezTo>
                    <a:pt x="7055" y="1769"/>
                    <a:pt x="7925" y="2096"/>
                    <a:pt x="8594" y="2753"/>
                  </a:cubicBezTo>
                  <a:lnTo>
                    <a:pt x="11325" y="5484"/>
                  </a:lnTo>
                  <a:lnTo>
                    <a:pt x="11325" y="5542"/>
                  </a:lnTo>
                  <a:lnTo>
                    <a:pt x="12335" y="5542"/>
                  </a:lnTo>
                  <a:lnTo>
                    <a:pt x="12335" y="4830"/>
                  </a:lnTo>
                  <a:lnTo>
                    <a:pt x="11325" y="4830"/>
                  </a:lnTo>
                  <a:cubicBezTo>
                    <a:pt x="11245" y="3579"/>
                    <a:pt x="10706" y="2408"/>
                    <a:pt x="9822" y="1525"/>
                  </a:cubicBezTo>
                  <a:cubicBezTo>
                    <a:pt x="8784" y="487"/>
                    <a:pt x="7466" y="0"/>
                    <a:pt x="616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55" name="Google Shape;1514;p43"/>
            <p:cNvSpPr/>
            <p:nvPr/>
          </p:nvSpPr>
          <p:spPr bwMode="auto">
            <a:xfrm>
              <a:off x="3316610" y="2217792"/>
              <a:ext cx="150177" cy="26672"/>
            </a:xfrm>
            <a:custGeom>
              <a:avLst/>
              <a:gdLst/>
              <a:ahLst/>
              <a:cxnLst/>
              <a:rect l="l" t="t" r="r" b="b"/>
              <a:pathLst>
                <a:path w="20488" h="3640" fill="norm" stroke="1" extrusionOk="0">
                  <a:moveTo>
                    <a:pt x="18650" y="0"/>
                  </a:moveTo>
                  <a:cubicBezTo>
                    <a:pt x="18643" y="0"/>
                    <a:pt x="18636" y="0"/>
                    <a:pt x="18628" y="1"/>
                  </a:cubicBezTo>
                  <a:cubicBezTo>
                    <a:pt x="18043" y="1"/>
                    <a:pt x="17481" y="287"/>
                    <a:pt x="17148" y="781"/>
                  </a:cubicBezTo>
                  <a:cubicBezTo>
                    <a:pt x="16861" y="1194"/>
                    <a:pt x="16390" y="1447"/>
                    <a:pt x="15885" y="1458"/>
                  </a:cubicBezTo>
                  <a:lnTo>
                    <a:pt x="1" y="1458"/>
                  </a:lnTo>
                  <a:lnTo>
                    <a:pt x="1" y="2170"/>
                  </a:lnTo>
                  <a:lnTo>
                    <a:pt x="15885" y="2170"/>
                  </a:lnTo>
                  <a:cubicBezTo>
                    <a:pt x="16379" y="2170"/>
                    <a:pt x="16849" y="2422"/>
                    <a:pt x="17125" y="2835"/>
                  </a:cubicBezTo>
                  <a:cubicBezTo>
                    <a:pt x="17463" y="3342"/>
                    <a:pt x="18044" y="3639"/>
                    <a:pt x="18651" y="3639"/>
                  </a:cubicBezTo>
                  <a:cubicBezTo>
                    <a:pt x="18663" y="3639"/>
                    <a:pt x="18674" y="3639"/>
                    <a:pt x="18686" y="3639"/>
                  </a:cubicBezTo>
                  <a:cubicBezTo>
                    <a:pt x="19684" y="3616"/>
                    <a:pt x="20488" y="2790"/>
                    <a:pt x="20476" y="1791"/>
                  </a:cubicBezTo>
                  <a:cubicBezTo>
                    <a:pt x="20465" y="788"/>
                    <a:pt x="19650" y="0"/>
                    <a:pt x="1865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56" name="Google Shape;1515;p43"/>
            <p:cNvSpPr/>
            <p:nvPr/>
          </p:nvSpPr>
          <p:spPr bwMode="auto">
            <a:xfrm>
              <a:off x="3244021" y="2213249"/>
              <a:ext cx="55869" cy="55770"/>
            </a:xfrm>
            <a:custGeom>
              <a:avLst/>
              <a:gdLst/>
              <a:ahLst/>
              <a:cxnLst/>
              <a:rect l="l" t="t" r="r" b="b"/>
              <a:pathLst>
                <a:path w="7622" h="7611" fill="norm" stroke="1" extrusionOk="0">
                  <a:moveTo>
                    <a:pt x="4879" y="1"/>
                  </a:moveTo>
                  <a:lnTo>
                    <a:pt x="5093" y="214"/>
                  </a:lnTo>
                  <a:lnTo>
                    <a:pt x="5093" y="214"/>
                  </a:lnTo>
                  <a:cubicBezTo>
                    <a:pt x="5025" y="140"/>
                    <a:pt x="4954" y="69"/>
                    <a:pt x="4879" y="1"/>
                  </a:cubicBezTo>
                  <a:close/>
                  <a:moveTo>
                    <a:pt x="1" y="4879"/>
                  </a:moveTo>
                  <a:lnTo>
                    <a:pt x="1" y="4879"/>
                  </a:lnTo>
                  <a:cubicBezTo>
                    <a:pt x="64" y="4947"/>
                    <a:pt x="130" y="5012"/>
                    <a:pt x="197" y="5074"/>
                  </a:cubicBezTo>
                  <a:lnTo>
                    <a:pt x="197" y="5074"/>
                  </a:lnTo>
                  <a:lnTo>
                    <a:pt x="1" y="4879"/>
                  </a:lnTo>
                  <a:close/>
                  <a:moveTo>
                    <a:pt x="5093" y="214"/>
                  </a:moveTo>
                  <a:lnTo>
                    <a:pt x="5093" y="214"/>
                  </a:lnTo>
                  <a:cubicBezTo>
                    <a:pt x="6325" y="1553"/>
                    <a:pt x="6288" y="3654"/>
                    <a:pt x="4982" y="4970"/>
                  </a:cubicBezTo>
                  <a:cubicBezTo>
                    <a:pt x="4305" y="5648"/>
                    <a:pt x="3420" y="5984"/>
                    <a:pt x="2536" y="5984"/>
                  </a:cubicBezTo>
                  <a:cubicBezTo>
                    <a:pt x="1695" y="5984"/>
                    <a:pt x="855" y="5679"/>
                    <a:pt x="197" y="5074"/>
                  </a:cubicBezTo>
                  <a:lnTo>
                    <a:pt x="197" y="5074"/>
                  </a:lnTo>
                  <a:lnTo>
                    <a:pt x="2744" y="7610"/>
                  </a:lnTo>
                  <a:cubicBezTo>
                    <a:pt x="5349" y="7461"/>
                    <a:pt x="7438" y="5395"/>
                    <a:pt x="7622" y="2790"/>
                  </a:cubicBezTo>
                  <a:lnTo>
                    <a:pt x="7622" y="2732"/>
                  </a:lnTo>
                  <a:lnTo>
                    <a:pt x="5093" y="21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57" name="Google Shape;1516;p43"/>
            <p:cNvSpPr/>
            <p:nvPr/>
          </p:nvSpPr>
          <p:spPr bwMode="auto">
            <a:xfrm>
              <a:off x="3234354" y="2206046"/>
              <a:ext cx="55276" cy="50369"/>
            </a:xfrm>
            <a:custGeom>
              <a:avLst/>
              <a:gdLst/>
              <a:ahLst/>
              <a:cxnLst/>
              <a:rect l="l" t="t" r="r" b="b"/>
              <a:pathLst>
                <a:path w="7541" h="6874" fill="norm" stroke="1" extrusionOk="0">
                  <a:moveTo>
                    <a:pt x="3795" y="1"/>
                  </a:moveTo>
                  <a:cubicBezTo>
                    <a:pt x="2915" y="1"/>
                    <a:pt x="2036" y="337"/>
                    <a:pt x="1366" y="1007"/>
                  </a:cubicBezTo>
                  <a:cubicBezTo>
                    <a:pt x="23" y="2327"/>
                    <a:pt x="0" y="4473"/>
                    <a:pt x="1297" y="5839"/>
                  </a:cubicBezTo>
                  <a:lnTo>
                    <a:pt x="1320" y="5862"/>
                  </a:lnTo>
                  <a:cubicBezTo>
                    <a:pt x="1990" y="6537"/>
                    <a:pt x="2871" y="6873"/>
                    <a:pt x="3753" y="6873"/>
                  </a:cubicBezTo>
                  <a:cubicBezTo>
                    <a:pt x="4639" y="6873"/>
                    <a:pt x="5525" y="6534"/>
                    <a:pt x="6198" y="5862"/>
                  </a:cubicBezTo>
                  <a:cubicBezTo>
                    <a:pt x="7541" y="4507"/>
                    <a:pt x="7541" y="2327"/>
                    <a:pt x="6198" y="984"/>
                  </a:cubicBezTo>
                  <a:cubicBezTo>
                    <a:pt x="5531" y="328"/>
                    <a:pt x="4663" y="1"/>
                    <a:pt x="3795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58" name="Google Shape;1517;p43"/>
            <p:cNvSpPr/>
            <p:nvPr/>
          </p:nvSpPr>
          <p:spPr bwMode="auto">
            <a:xfrm>
              <a:off x="3216795" y="1980642"/>
              <a:ext cx="90423" cy="76000"/>
            </a:xfrm>
            <a:custGeom>
              <a:avLst/>
              <a:gdLst/>
              <a:ahLst/>
              <a:cxnLst/>
              <a:rect l="l" t="t" r="r" b="b"/>
              <a:pathLst>
                <a:path w="12336" h="10372" fill="norm" stroke="1" extrusionOk="0">
                  <a:moveTo>
                    <a:pt x="6164" y="1"/>
                  </a:moveTo>
                  <a:cubicBezTo>
                    <a:pt x="4125" y="1"/>
                    <a:pt x="2125" y="1195"/>
                    <a:pt x="1306" y="3339"/>
                  </a:cubicBezTo>
                  <a:cubicBezTo>
                    <a:pt x="1" y="6752"/>
                    <a:pt x="2545" y="10372"/>
                    <a:pt x="6134" y="10372"/>
                  </a:cubicBezTo>
                  <a:cubicBezTo>
                    <a:pt x="6238" y="10372"/>
                    <a:pt x="6342" y="10369"/>
                    <a:pt x="6448" y="10363"/>
                  </a:cubicBezTo>
                  <a:lnTo>
                    <a:pt x="3716" y="7631"/>
                  </a:lnTo>
                  <a:cubicBezTo>
                    <a:pt x="3716" y="7620"/>
                    <a:pt x="3693" y="7608"/>
                    <a:pt x="3693" y="7608"/>
                  </a:cubicBezTo>
                  <a:cubicBezTo>
                    <a:pt x="2362" y="6242"/>
                    <a:pt x="2385" y="4073"/>
                    <a:pt x="3727" y="2730"/>
                  </a:cubicBezTo>
                  <a:cubicBezTo>
                    <a:pt x="4403" y="2066"/>
                    <a:pt x="5282" y="1733"/>
                    <a:pt x="6159" y="1733"/>
                  </a:cubicBezTo>
                  <a:cubicBezTo>
                    <a:pt x="7041" y="1733"/>
                    <a:pt x="7921" y="2069"/>
                    <a:pt x="8594" y="2742"/>
                  </a:cubicBezTo>
                  <a:lnTo>
                    <a:pt x="11325" y="5485"/>
                  </a:lnTo>
                  <a:lnTo>
                    <a:pt x="11325" y="5542"/>
                  </a:lnTo>
                  <a:lnTo>
                    <a:pt x="12335" y="5542"/>
                  </a:lnTo>
                  <a:lnTo>
                    <a:pt x="12335" y="4831"/>
                  </a:lnTo>
                  <a:lnTo>
                    <a:pt x="11325" y="4831"/>
                  </a:lnTo>
                  <a:cubicBezTo>
                    <a:pt x="11245" y="3580"/>
                    <a:pt x="10706" y="2397"/>
                    <a:pt x="9822" y="1525"/>
                  </a:cubicBezTo>
                  <a:cubicBezTo>
                    <a:pt x="8784" y="488"/>
                    <a:pt x="7466" y="1"/>
                    <a:pt x="616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59" name="Google Shape;1518;p43"/>
            <p:cNvSpPr/>
            <p:nvPr/>
          </p:nvSpPr>
          <p:spPr bwMode="auto">
            <a:xfrm>
              <a:off x="3316610" y="2005358"/>
              <a:ext cx="153043" cy="26584"/>
            </a:xfrm>
            <a:custGeom>
              <a:avLst/>
              <a:gdLst/>
              <a:ahLst/>
              <a:cxnLst/>
              <a:rect l="l" t="t" r="r" b="b"/>
              <a:pathLst>
                <a:path w="20879" h="3628" fill="norm" stroke="1" extrusionOk="0">
                  <a:moveTo>
                    <a:pt x="18628" y="0"/>
                  </a:moveTo>
                  <a:cubicBezTo>
                    <a:pt x="18043" y="0"/>
                    <a:pt x="17481" y="287"/>
                    <a:pt x="17148" y="769"/>
                  </a:cubicBezTo>
                  <a:cubicBezTo>
                    <a:pt x="16861" y="1194"/>
                    <a:pt x="16390" y="1446"/>
                    <a:pt x="15885" y="1458"/>
                  </a:cubicBezTo>
                  <a:lnTo>
                    <a:pt x="1" y="1458"/>
                  </a:lnTo>
                  <a:lnTo>
                    <a:pt x="1" y="2169"/>
                  </a:lnTo>
                  <a:lnTo>
                    <a:pt x="15885" y="2169"/>
                  </a:lnTo>
                  <a:cubicBezTo>
                    <a:pt x="16379" y="2169"/>
                    <a:pt x="16849" y="2422"/>
                    <a:pt x="17125" y="2823"/>
                  </a:cubicBezTo>
                  <a:cubicBezTo>
                    <a:pt x="17490" y="3363"/>
                    <a:pt x="18064" y="3628"/>
                    <a:pt x="18635" y="3628"/>
                  </a:cubicBezTo>
                  <a:cubicBezTo>
                    <a:pt x="19268" y="3628"/>
                    <a:pt x="19897" y="3302"/>
                    <a:pt x="20235" y="2663"/>
                  </a:cubicBezTo>
                  <a:cubicBezTo>
                    <a:pt x="20878" y="1458"/>
                    <a:pt x="20006" y="0"/>
                    <a:pt x="1862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60" name="Google Shape;1519;p43"/>
            <p:cNvSpPr/>
            <p:nvPr/>
          </p:nvSpPr>
          <p:spPr bwMode="auto">
            <a:xfrm>
              <a:off x="3244021" y="2000727"/>
              <a:ext cx="55869" cy="55850"/>
            </a:xfrm>
            <a:custGeom>
              <a:avLst/>
              <a:gdLst/>
              <a:ahLst/>
              <a:cxnLst/>
              <a:rect l="l" t="t" r="r" b="b"/>
              <a:pathLst>
                <a:path w="7622" h="7622" fill="norm" stroke="1" extrusionOk="0">
                  <a:moveTo>
                    <a:pt x="4879" y="1"/>
                  </a:moveTo>
                  <a:cubicBezTo>
                    <a:pt x="6141" y="1367"/>
                    <a:pt x="6095" y="3478"/>
                    <a:pt x="4787" y="4787"/>
                  </a:cubicBezTo>
                  <a:cubicBezTo>
                    <a:pt x="4115" y="5459"/>
                    <a:pt x="3232" y="5798"/>
                    <a:pt x="2346" y="5798"/>
                  </a:cubicBezTo>
                  <a:cubicBezTo>
                    <a:pt x="1507" y="5798"/>
                    <a:pt x="666" y="5493"/>
                    <a:pt x="1" y="4879"/>
                  </a:cubicBezTo>
                  <a:lnTo>
                    <a:pt x="1" y="4879"/>
                  </a:lnTo>
                  <a:lnTo>
                    <a:pt x="2744" y="7622"/>
                  </a:lnTo>
                  <a:cubicBezTo>
                    <a:pt x="5349" y="7472"/>
                    <a:pt x="7438" y="5407"/>
                    <a:pt x="7622" y="2801"/>
                  </a:cubicBezTo>
                  <a:lnTo>
                    <a:pt x="7622" y="2732"/>
                  </a:lnTo>
                  <a:lnTo>
                    <a:pt x="487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61" name="Google Shape;1520;p43"/>
            <p:cNvSpPr/>
            <p:nvPr/>
          </p:nvSpPr>
          <p:spPr bwMode="auto">
            <a:xfrm>
              <a:off x="3234098" y="1993392"/>
              <a:ext cx="55532" cy="50552"/>
            </a:xfrm>
            <a:custGeom>
              <a:avLst/>
              <a:gdLst/>
              <a:ahLst/>
              <a:cxnLst/>
              <a:rect l="l" t="t" r="r" b="b"/>
              <a:pathLst>
                <a:path w="7576" h="6899" fill="norm" stroke="1" extrusionOk="0">
                  <a:moveTo>
                    <a:pt x="3793" y="0"/>
                  </a:moveTo>
                  <a:cubicBezTo>
                    <a:pt x="2917" y="0"/>
                    <a:pt x="2041" y="333"/>
                    <a:pt x="1366" y="1002"/>
                  </a:cubicBezTo>
                  <a:cubicBezTo>
                    <a:pt x="24" y="2333"/>
                    <a:pt x="1" y="4514"/>
                    <a:pt x="1332" y="5868"/>
                  </a:cubicBezTo>
                  <a:cubicBezTo>
                    <a:pt x="1343" y="5880"/>
                    <a:pt x="1343" y="5880"/>
                    <a:pt x="1355" y="5891"/>
                  </a:cubicBezTo>
                  <a:cubicBezTo>
                    <a:pt x="2026" y="6563"/>
                    <a:pt x="2910" y="6898"/>
                    <a:pt x="3794" y="6898"/>
                  </a:cubicBezTo>
                  <a:cubicBezTo>
                    <a:pt x="4678" y="6898"/>
                    <a:pt x="5561" y="6563"/>
                    <a:pt x="6233" y="5891"/>
                  </a:cubicBezTo>
                  <a:cubicBezTo>
                    <a:pt x="7576" y="4537"/>
                    <a:pt x="7576" y="2356"/>
                    <a:pt x="6233" y="1013"/>
                  </a:cubicBezTo>
                  <a:cubicBezTo>
                    <a:pt x="5558" y="339"/>
                    <a:pt x="4676" y="0"/>
                    <a:pt x="379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62" name="Google Shape;1521;p43"/>
            <p:cNvSpPr/>
            <p:nvPr/>
          </p:nvSpPr>
          <p:spPr bwMode="auto">
            <a:xfrm>
              <a:off x="3088670" y="2111564"/>
              <a:ext cx="139746" cy="26679"/>
            </a:xfrm>
            <a:custGeom>
              <a:avLst/>
              <a:gdLst/>
              <a:ahLst/>
              <a:cxnLst/>
              <a:rect l="l" t="t" r="r" b="b"/>
              <a:pathLst>
                <a:path w="19065" h="3641" fill="norm" stroke="1" extrusionOk="0">
                  <a:moveTo>
                    <a:pt x="2249" y="1"/>
                  </a:moveTo>
                  <a:cubicBezTo>
                    <a:pt x="1614" y="1"/>
                    <a:pt x="981" y="326"/>
                    <a:pt x="643" y="966"/>
                  </a:cubicBezTo>
                  <a:cubicBezTo>
                    <a:pt x="0" y="2171"/>
                    <a:pt x="873" y="3640"/>
                    <a:pt x="2250" y="3640"/>
                  </a:cubicBezTo>
                  <a:cubicBezTo>
                    <a:pt x="2847" y="3640"/>
                    <a:pt x="3409" y="3353"/>
                    <a:pt x="3742" y="2860"/>
                  </a:cubicBezTo>
                  <a:cubicBezTo>
                    <a:pt x="4029" y="2435"/>
                    <a:pt x="4488" y="2182"/>
                    <a:pt x="5004" y="2182"/>
                  </a:cubicBezTo>
                  <a:lnTo>
                    <a:pt x="19064" y="2182"/>
                  </a:lnTo>
                  <a:lnTo>
                    <a:pt x="19064" y="1459"/>
                  </a:lnTo>
                  <a:lnTo>
                    <a:pt x="5004" y="1459"/>
                  </a:lnTo>
                  <a:cubicBezTo>
                    <a:pt x="4499" y="1459"/>
                    <a:pt x="4040" y="1218"/>
                    <a:pt x="3765" y="805"/>
                  </a:cubicBezTo>
                  <a:cubicBezTo>
                    <a:pt x="3400" y="266"/>
                    <a:pt x="2823" y="1"/>
                    <a:pt x="224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63" name="Google Shape;1522;p43"/>
            <p:cNvSpPr/>
            <p:nvPr/>
          </p:nvSpPr>
          <p:spPr bwMode="auto">
            <a:xfrm>
              <a:off x="3234603" y="2086687"/>
              <a:ext cx="101301" cy="76257"/>
            </a:xfrm>
            <a:custGeom>
              <a:avLst/>
              <a:gdLst/>
              <a:ahLst/>
              <a:cxnLst/>
              <a:rect l="l" t="t" r="r" b="b"/>
              <a:pathLst>
                <a:path w="13820" h="10407" fill="norm" stroke="1" extrusionOk="0">
                  <a:moveTo>
                    <a:pt x="8445" y="0"/>
                  </a:moveTo>
                  <a:cubicBezTo>
                    <a:pt x="5733" y="0"/>
                    <a:pt x="3459" y="2121"/>
                    <a:pt x="3283" y="4866"/>
                  </a:cubicBezTo>
                  <a:lnTo>
                    <a:pt x="0" y="4866"/>
                  </a:lnTo>
                  <a:lnTo>
                    <a:pt x="0" y="5577"/>
                  </a:lnTo>
                  <a:lnTo>
                    <a:pt x="3283" y="5577"/>
                  </a:lnTo>
                  <a:cubicBezTo>
                    <a:pt x="3471" y="8312"/>
                    <a:pt x="5753" y="10406"/>
                    <a:pt x="8459" y="10406"/>
                  </a:cubicBezTo>
                  <a:cubicBezTo>
                    <a:pt x="8558" y="10406"/>
                    <a:pt x="8658" y="10404"/>
                    <a:pt x="8758" y="10398"/>
                  </a:cubicBezTo>
                  <a:lnTo>
                    <a:pt x="6015" y="7666"/>
                  </a:lnTo>
                  <a:lnTo>
                    <a:pt x="5992" y="7643"/>
                  </a:lnTo>
                  <a:cubicBezTo>
                    <a:pt x="4672" y="6278"/>
                    <a:pt x="4683" y="4108"/>
                    <a:pt x="6038" y="2766"/>
                  </a:cubicBezTo>
                  <a:cubicBezTo>
                    <a:pt x="6708" y="2101"/>
                    <a:pt x="7586" y="1768"/>
                    <a:pt x="8465" y="1768"/>
                  </a:cubicBezTo>
                  <a:cubicBezTo>
                    <a:pt x="9348" y="1768"/>
                    <a:pt x="10231" y="2104"/>
                    <a:pt x="10904" y="2777"/>
                  </a:cubicBezTo>
                  <a:lnTo>
                    <a:pt x="13635" y="5520"/>
                  </a:lnTo>
                  <a:cubicBezTo>
                    <a:pt x="13819" y="2651"/>
                    <a:pt x="11638" y="195"/>
                    <a:pt x="8781" y="11"/>
                  </a:cubicBezTo>
                  <a:cubicBezTo>
                    <a:pt x="8668" y="4"/>
                    <a:pt x="8556" y="0"/>
                    <a:pt x="844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64" name="Google Shape;1523;p43"/>
            <p:cNvSpPr/>
            <p:nvPr/>
          </p:nvSpPr>
          <p:spPr bwMode="auto">
            <a:xfrm>
              <a:off x="3278765" y="2107116"/>
              <a:ext cx="55781" cy="55762"/>
            </a:xfrm>
            <a:custGeom>
              <a:avLst/>
              <a:gdLst/>
              <a:ahLst/>
              <a:cxnLst/>
              <a:rect l="l" t="t" r="r" b="b"/>
              <a:pathLst>
                <a:path w="7610" h="7610" fill="norm" stroke="1" extrusionOk="0">
                  <a:moveTo>
                    <a:pt x="4878" y="1"/>
                  </a:moveTo>
                  <a:cubicBezTo>
                    <a:pt x="6221" y="1344"/>
                    <a:pt x="6221" y="3524"/>
                    <a:pt x="4878" y="4878"/>
                  </a:cubicBezTo>
                  <a:cubicBezTo>
                    <a:pt x="4201" y="5550"/>
                    <a:pt x="3317" y="5885"/>
                    <a:pt x="2435" y="5885"/>
                  </a:cubicBezTo>
                  <a:cubicBezTo>
                    <a:pt x="1552" y="5885"/>
                    <a:pt x="672" y="5550"/>
                    <a:pt x="0" y="4878"/>
                  </a:cubicBezTo>
                  <a:lnTo>
                    <a:pt x="0" y="4878"/>
                  </a:lnTo>
                  <a:lnTo>
                    <a:pt x="2732" y="7610"/>
                  </a:lnTo>
                  <a:cubicBezTo>
                    <a:pt x="5360" y="7461"/>
                    <a:pt x="7460" y="5360"/>
                    <a:pt x="7609" y="2732"/>
                  </a:cubicBezTo>
                  <a:lnTo>
                    <a:pt x="4878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65" name="Google Shape;1524;p43"/>
            <p:cNvSpPr/>
            <p:nvPr/>
          </p:nvSpPr>
          <p:spPr bwMode="auto">
            <a:xfrm>
              <a:off x="3268754" y="2099693"/>
              <a:ext cx="54938" cy="49864"/>
            </a:xfrm>
            <a:custGeom>
              <a:avLst/>
              <a:gdLst/>
              <a:ahLst/>
              <a:cxnLst/>
              <a:rect l="l" t="t" r="r" b="b"/>
              <a:pathLst>
                <a:path w="7495" h="6805" fill="norm" stroke="1" extrusionOk="0">
                  <a:moveTo>
                    <a:pt x="3792" y="1"/>
                  </a:moveTo>
                  <a:cubicBezTo>
                    <a:pt x="2917" y="1"/>
                    <a:pt x="2040" y="333"/>
                    <a:pt x="1366" y="1002"/>
                  </a:cubicBezTo>
                  <a:cubicBezTo>
                    <a:pt x="23" y="2333"/>
                    <a:pt x="0" y="4514"/>
                    <a:pt x="1332" y="5868"/>
                  </a:cubicBezTo>
                  <a:lnTo>
                    <a:pt x="1332" y="5857"/>
                  </a:lnTo>
                  <a:lnTo>
                    <a:pt x="1355" y="5891"/>
                  </a:lnTo>
                  <a:cubicBezTo>
                    <a:pt x="2019" y="6500"/>
                    <a:pt x="2860" y="6804"/>
                    <a:pt x="3700" y="6804"/>
                  </a:cubicBezTo>
                  <a:cubicBezTo>
                    <a:pt x="4585" y="6804"/>
                    <a:pt x="5469" y="6466"/>
                    <a:pt x="6141" y="5788"/>
                  </a:cubicBezTo>
                  <a:cubicBezTo>
                    <a:pt x="7449" y="4480"/>
                    <a:pt x="7495" y="2368"/>
                    <a:pt x="6232" y="1014"/>
                  </a:cubicBezTo>
                  <a:cubicBezTo>
                    <a:pt x="5558" y="339"/>
                    <a:pt x="4675" y="1"/>
                    <a:pt x="379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66" name="Google Shape;1525;p43"/>
            <p:cNvSpPr/>
            <p:nvPr/>
          </p:nvSpPr>
          <p:spPr bwMode="auto">
            <a:xfrm>
              <a:off x="3088670" y="2323456"/>
              <a:ext cx="139746" cy="26716"/>
            </a:xfrm>
            <a:custGeom>
              <a:avLst/>
              <a:gdLst/>
              <a:ahLst/>
              <a:cxnLst/>
              <a:rect l="l" t="t" r="r" b="b"/>
              <a:pathLst>
                <a:path w="19065" h="3646" fill="norm" stroke="1" extrusionOk="0">
                  <a:moveTo>
                    <a:pt x="2249" y="1"/>
                  </a:moveTo>
                  <a:cubicBezTo>
                    <a:pt x="1614" y="1"/>
                    <a:pt x="981" y="327"/>
                    <a:pt x="643" y="960"/>
                  </a:cubicBezTo>
                  <a:cubicBezTo>
                    <a:pt x="0" y="2177"/>
                    <a:pt x="873" y="3646"/>
                    <a:pt x="2250" y="3646"/>
                  </a:cubicBezTo>
                  <a:cubicBezTo>
                    <a:pt x="2847" y="3646"/>
                    <a:pt x="3398" y="3347"/>
                    <a:pt x="3742" y="2865"/>
                  </a:cubicBezTo>
                  <a:cubicBezTo>
                    <a:pt x="4029" y="2441"/>
                    <a:pt x="4488" y="2188"/>
                    <a:pt x="5004" y="2177"/>
                  </a:cubicBezTo>
                  <a:lnTo>
                    <a:pt x="19064" y="2177"/>
                  </a:lnTo>
                  <a:lnTo>
                    <a:pt x="19064" y="1465"/>
                  </a:lnTo>
                  <a:lnTo>
                    <a:pt x="5004" y="1465"/>
                  </a:lnTo>
                  <a:cubicBezTo>
                    <a:pt x="4499" y="1465"/>
                    <a:pt x="4040" y="1224"/>
                    <a:pt x="3765" y="811"/>
                  </a:cubicBezTo>
                  <a:cubicBezTo>
                    <a:pt x="3400" y="266"/>
                    <a:pt x="2823" y="1"/>
                    <a:pt x="224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67" name="Google Shape;1526;p43"/>
            <p:cNvSpPr/>
            <p:nvPr/>
          </p:nvSpPr>
          <p:spPr bwMode="auto">
            <a:xfrm>
              <a:off x="3234603" y="2298535"/>
              <a:ext cx="101301" cy="76257"/>
            </a:xfrm>
            <a:custGeom>
              <a:avLst/>
              <a:gdLst/>
              <a:ahLst/>
              <a:cxnLst/>
              <a:rect l="l" t="t" r="r" b="b"/>
              <a:pathLst>
                <a:path w="13820" h="10407" fill="norm" stroke="1" extrusionOk="0">
                  <a:moveTo>
                    <a:pt x="8445" y="0"/>
                  </a:moveTo>
                  <a:cubicBezTo>
                    <a:pt x="5733" y="0"/>
                    <a:pt x="3459" y="2121"/>
                    <a:pt x="3283" y="4866"/>
                  </a:cubicBezTo>
                  <a:lnTo>
                    <a:pt x="0" y="4866"/>
                  </a:lnTo>
                  <a:lnTo>
                    <a:pt x="0" y="5578"/>
                  </a:lnTo>
                  <a:lnTo>
                    <a:pt x="3283" y="5578"/>
                  </a:lnTo>
                  <a:cubicBezTo>
                    <a:pt x="3471" y="8313"/>
                    <a:pt x="5753" y="10407"/>
                    <a:pt x="8459" y="10407"/>
                  </a:cubicBezTo>
                  <a:cubicBezTo>
                    <a:pt x="8558" y="10407"/>
                    <a:pt x="8658" y="10404"/>
                    <a:pt x="8758" y="10398"/>
                  </a:cubicBezTo>
                  <a:lnTo>
                    <a:pt x="6015" y="7666"/>
                  </a:lnTo>
                  <a:lnTo>
                    <a:pt x="5992" y="7632"/>
                  </a:lnTo>
                  <a:cubicBezTo>
                    <a:pt x="4695" y="6278"/>
                    <a:pt x="4729" y="4120"/>
                    <a:pt x="6060" y="2800"/>
                  </a:cubicBezTo>
                  <a:cubicBezTo>
                    <a:pt x="6736" y="2136"/>
                    <a:pt x="7616" y="1803"/>
                    <a:pt x="8495" y="1803"/>
                  </a:cubicBezTo>
                  <a:cubicBezTo>
                    <a:pt x="9363" y="1803"/>
                    <a:pt x="10231" y="2127"/>
                    <a:pt x="10904" y="2777"/>
                  </a:cubicBezTo>
                  <a:lnTo>
                    <a:pt x="13635" y="5509"/>
                  </a:lnTo>
                  <a:cubicBezTo>
                    <a:pt x="13819" y="2651"/>
                    <a:pt x="11638" y="195"/>
                    <a:pt x="8781" y="11"/>
                  </a:cubicBezTo>
                  <a:cubicBezTo>
                    <a:pt x="8668" y="4"/>
                    <a:pt x="8556" y="0"/>
                    <a:pt x="844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68" name="Google Shape;1527;p43"/>
            <p:cNvSpPr/>
            <p:nvPr/>
          </p:nvSpPr>
          <p:spPr bwMode="auto">
            <a:xfrm>
              <a:off x="3278765" y="2318964"/>
              <a:ext cx="55781" cy="55770"/>
            </a:xfrm>
            <a:custGeom>
              <a:avLst/>
              <a:gdLst/>
              <a:ahLst/>
              <a:cxnLst/>
              <a:rect l="l" t="t" r="r" b="b"/>
              <a:pathLst>
                <a:path w="7610" h="7611" fill="norm" stroke="1" extrusionOk="0">
                  <a:moveTo>
                    <a:pt x="4878" y="1"/>
                  </a:moveTo>
                  <a:lnTo>
                    <a:pt x="4878" y="1"/>
                  </a:lnTo>
                  <a:cubicBezTo>
                    <a:pt x="6221" y="1344"/>
                    <a:pt x="6221" y="3524"/>
                    <a:pt x="4878" y="4878"/>
                  </a:cubicBezTo>
                  <a:cubicBezTo>
                    <a:pt x="4201" y="5550"/>
                    <a:pt x="3317" y="5886"/>
                    <a:pt x="2435" y="5886"/>
                  </a:cubicBezTo>
                  <a:cubicBezTo>
                    <a:pt x="1552" y="5886"/>
                    <a:pt x="672" y="5550"/>
                    <a:pt x="0" y="4879"/>
                  </a:cubicBezTo>
                  <a:lnTo>
                    <a:pt x="0" y="4879"/>
                  </a:lnTo>
                  <a:lnTo>
                    <a:pt x="2732" y="7610"/>
                  </a:lnTo>
                  <a:cubicBezTo>
                    <a:pt x="5360" y="7461"/>
                    <a:pt x="7460" y="5361"/>
                    <a:pt x="7609" y="2732"/>
                  </a:cubicBezTo>
                  <a:lnTo>
                    <a:pt x="4878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69" name="Google Shape;1528;p43"/>
            <p:cNvSpPr/>
            <p:nvPr/>
          </p:nvSpPr>
          <p:spPr bwMode="auto">
            <a:xfrm>
              <a:off x="3269004" y="2311754"/>
              <a:ext cx="56287" cy="51058"/>
            </a:xfrm>
            <a:custGeom>
              <a:avLst/>
              <a:gdLst/>
              <a:ahLst/>
              <a:cxnLst/>
              <a:rect l="l" t="t" r="r" b="b"/>
              <a:pathLst>
                <a:path w="7679" h="6968" fill="norm" stroke="1" extrusionOk="0">
                  <a:moveTo>
                    <a:pt x="3790" y="0"/>
                  </a:moveTo>
                  <a:cubicBezTo>
                    <a:pt x="2912" y="0"/>
                    <a:pt x="2035" y="333"/>
                    <a:pt x="1366" y="996"/>
                  </a:cubicBezTo>
                  <a:cubicBezTo>
                    <a:pt x="24" y="2327"/>
                    <a:pt x="1" y="4474"/>
                    <a:pt x="1298" y="5840"/>
                  </a:cubicBezTo>
                  <a:lnTo>
                    <a:pt x="1298" y="5828"/>
                  </a:lnTo>
                  <a:lnTo>
                    <a:pt x="1321" y="5862"/>
                  </a:lnTo>
                  <a:cubicBezTo>
                    <a:pt x="2002" y="6597"/>
                    <a:pt x="2928" y="6968"/>
                    <a:pt x="3856" y="6968"/>
                  </a:cubicBezTo>
                  <a:cubicBezTo>
                    <a:pt x="4739" y="6968"/>
                    <a:pt x="5624" y="6632"/>
                    <a:pt x="6302" y="5954"/>
                  </a:cubicBezTo>
                  <a:cubicBezTo>
                    <a:pt x="7679" y="4566"/>
                    <a:pt x="7645" y="2316"/>
                    <a:pt x="6198" y="985"/>
                  </a:cubicBezTo>
                  <a:cubicBezTo>
                    <a:pt x="5530" y="328"/>
                    <a:pt x="4659" y="0"/>
                    <a:pt x="379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70" name="Google Shape;1529;p43"/>
            <p:cNvSpPr/>
            <p:nvPr/>
          </p:nvSpPr>
          <p:spPr bwMode="auto">
            <a:xfrm>
              <a:off x="3216780" y="2404433"/>
              <a:ext cx="90438" cy="76074"/>
            </a:xfrm>
            <a:custGeom>
              <a:avLst/>
              <a:gdLst/>
              <a:ahLst/>
              <a:cxnLst/>
              <a:rect l="l" t="t" r="r" b="b"/>
              <a:pathLst>
                <a:path w="12338" h="10382" fill="norm" stroke="1" extrusionOk="0">
                  <a:moveTo>
                    <a:pt x="6169" y="0"/>
                  </a:moveTo>
                  <a:cubicBezTo>
                    <a:pt x="4129" y="0"/>
                    <a:pt x="2128" y="1197"/>
                    <a:pt x="1308" y="3349"/>
                  </a:cubicBezTo>
                  <a:cubicBezTo>
                    <a:pt x="1" y="6767"/>
                    <a:pt x="2554" y="10381"/>
                    <a:pt x="6151" y="10381"/>
                  </a:cubicBezTo>
                  <a:cubicBezTo>
                    <a:pt x="6250" y="10381"/>
                    <a:pt x="6349" y="10378"/>
                    <a:pt x="6450" y="10373"/>
                  </a:cubicBezTo>
                  <a:lnTo>
                    <a:pt x="3718" y="7630"/>
                  </a:lnTo>
                  <a:cubicBezTo>
                    <a:pt x="3638" y="7550"/>
                    <a:pt x="3557" y="7458"/>
                    <a:pt x="3477" y="7377"/>
                  </a:cubicBezTo>
                  <a:cubicBezTo>
                    <a:pt x="2318" y="5943"/>
                    <a:pt x="2478" y="3854"/>
                    <a:pt x="3844" y="2626"/>
                  </a:cubicBezTo>
                  <a:cubicBezTo>
                    <a:pt x="4504" y="2033"/>
                    <a:pt x="5332" y="1737"/>
                    <a:pt x="6159" y="1737"/>
                  </a:cubicBezTo>
                  <a:cubicBezTo>
                    <a:pt x="7043" y="1737"/>
                    <a:pt x="7925" y="2076"/>
                    <a:pt x="8596" y="2752"/>
                  </a:cubicBezTo>
                  <a:lnTo>
                    <a:pt x="11327" y="5484"/>
                  </a:lnTo>
                  <a:lnTo>
                    <a:pt x="11327" y="5552"/>
                  </a:lnTo>
                  <a:lnTo>
                    <a:pt x="12337" y="5552"/>
                  </a:lnTo>
                  <a:lnTo>
                    <a:pt x="12337" y="4841"/>
                  </a:lnTo>
                  <a:lnTo>
                    <a:pt x="11327" y="4841"/>
                  </a:lnTo>
                  <a:cubicBezTo>
                    <a:pt x="11247" y="3590"/>
                    <a:pt x="10708" y="2408"/>
                    <a:pt x="9824" y="1524"/>
                  </a:cubicBezTo>
                  <a:cubicBezTo>
                    <a:pt x="8787" y="487"/>
                    <a:pt x="7470" y="0"/>
                    <a:pt x="616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71" name="Google Shape;1530;p43"/>
            <p:cNvSpPr/>
            <p:nvPr/>
          </p:nvSpPr>
          <p:spPr bwMode="auto">
            <a:xfrm>
              <a:off x="3316610" y="2429134"/>
              <a:ext cx="153043" cy="26672"/>
            </a:xfrm>
            <a:custGeom>
              <a:avLst/>
              <a:gdLst/>
              <a:ahLst/>
              <a:cxnLst/>
              <a:rect l="l" t="t" r="r" b="b"/>
              <a:pathLst>
                <a:path w="20879" h="3640" fill="norm" stroke="1" extrusionOk="0">
                  <a:moveTo>
                    <a:pt x="18628" y="1"/>
                  </a:moveTo>
                  <a:cubicBezTo>
                    <a:pt x="18043" y="1"/>
                    <a:pt x="17481" y="299"/>
                    <a:pt x="17148" y="781"/>
                  </a:cubicBezTo>
                  <a:cubicBezTo>
                    <a:pt x="16861" y="1206"/>
                    <a:pt x="16390" y="1458"/>
                    <a:pt x="15885" y="1470"/>
                  </a:cubicBezTo>
                  <a:lnTo>
                    <a:pt x="1" y="1470"/>
                  </a:lnTo>
                  <a:lnTo>
                    <a:pt x="1" y="2181"/>
                  </a:lnTo>
                  <a:lnTo>
                    <a:pt x="15885" y="2181"/>
                  </a:lnTo>
                  <a:cubicBezTo>
                    <a:pt x="16379" y="2181"/>
                    <a:pt x="16849" y="2423"/>
                    <a:pt x="17125" y="2836"/>
                  </a:cubicBezTo>
                  <a:cubicBezTo>
                    <a:pt x="17490" y="3375"/>
                    <a:pt x="18064" y="3640"/>
                    <a:pt x="18635" y="3640"/>
                  </a:cubicBezTo>
                  <a:cubicBezTo>
                    <a:pt x="19268" y="3640"/>
                    <a:pt x="19897" y="3314"/>
                    <a:pt x="20235" y="2675"/>
                  </a:cubicBezTo>
                  <a:cubicBezTo>
                    <a:pt x="20878" y="1470"/>
                    <a:pt x="20006" y="1"/>
                    <a:pt x="1862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72" name="Google Shape;1531;p43"/>
            <p:cNvSpPr/>
            <p:nvPr/>
          </p:nvSpPr>
          <p:spPr bwMode="auto">
            <a:xfrm>
              <a:off x="3244021" y="2424598"/>
              <a:ext cx="55869" cy="55762"/>
            </a:xfrm>
            <a:custGeom>
              <a:avLst/>
              <a:gdLst/>
              <a:ahLst/>
              <a:cxnLst/>
              <a:rect l="l" t="t" r="r" b="b"/>
              <a:pathLst>
                <a:path w="7622" h="7610" fill="norm" stroke="1" extrusionOk="0">
                  <a:moveTo>
                    <a:pt x="4879" y="0"/>
                  </a:moveTo>
                  <a:lnTo>
                    <a:pt x="5074" y="194"/>
                  </a:lnTo>
                  <a:lnTo>
                    <a:pt x="5074" y="194"/>
                  </a:lnTo>
                  <a:cubicBezTo>
                    <a:pt x="5012" y="128"/>
                    <a:pt x="4947" y="63"/>
                    <a:pt x="4879" y="0"/>
                  </a:cubicBezTo>
                  <a:close/>
                  <a:moveTo>
                    <a:pt x="1" y="4878"/>
                  </a:moveTo>
                  <a:lnTo>
                    <a:pt x="1" y="4878"/>
                  </a:lnTo>
                  <a:cubicBezTo>
                    <a:pt x="64" y="4946"/>
                    <a:pt x="130" y="5011"/>
                    <a:pt x="197" y="5073"/>
                  </a:cubicBezTo>
                  <a:lnTo>
                    <a:pt x="197" y="5073"/>
                  </a:lnTo>
                  <a:lnTo>
                    <a:pt x="1" y="4878"/>
                  </a:lnTo>
                  <a:close/>
                  <a:moveTo>
                    <a:pt x="5074" y="194"/>
                  </a:moveTo>
                  <a:lnTo>
                    <a:pt x="5074" y="194"/>
                  </a:lnTo>
                  <a:cubicBezTo>
                    <a:pt x="6325" y="1543"/>
                    <a:pt x="6294" y="3657"/>
                    <a:pt x="4982" y="4970"/>
                  </a:cubicBezTo>
                  <a:cubicBezTo>
                    <a:pt x="4305" y="5647"/>
                    <a:pt x="3420" y="5983"/>
                    <a:pt x="2536" y="5983"/>
                  </a:cubicBezTo>
                  <a:cubicBezTo>
                    <a:pt x="1695" y="5983"/>
                    <a:pt x="855" y="5678"/>
                    <a:pt x="197" y="5073"/>
                  </a:cubicBezTo>
                  <a:lnTo>
                    <a:pt x="197" y="5073"/>
                  </a:lnTo>
                  <a:lnTo>
                    <a:pt x="2744" y="7609"/>
                  </a:lnTo>
                  <a:cubicBezTo>
                    <a:pt x="5349" y="7472"/>
                    <a:pt x="7438" y="5406"/>
                    <a:pt x="7622" y="2800"/>
                  </a:cubicBezTo>
                  <a:lnTo>
                    <a:pt x="7622" y="2732"/>
                  </a:lnTo>
                  <a:lnTo>
                    <a:pt x="5074" y="19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73" name="Google Shape;1532;p43"/>
            <p:cNvSpPr/>
            <p:nvPr/>
          </p:nvSpPr>
          <p:spPr bwMode="auto">
            <a:xfrm>
              <a:off x="3233761" y="2417183"/>
              <a:ext cx="55869" cy="50618"/>
            </a:xfrm>
            <a:custGeom>
              <a:avLst/>
              <a:gdLst/>
              <a:ahLst/>
              <a:cxnLst/>
              <a:rect l="l" t="t" r="r" b="b"/>
              <a:pathLst>
                <a:path w="7622" h="6908" fill="norm" stroke="1" extrusionOk="0">
                  <a:moveTo>
                    <a:pt x="3836" y="1"/>
                  </a:moveTo>
                  <a:cubicBezTo>
                    <a:pt x="3011" y="1"/>
                    <a:pt x="2185" y="294"/>
                    <a:pt x="1527" y="886"/>
                  </a:cubicBezTo>
                  <a:cubicBezTo>
                    <a:pt x="161" y="2125"/>
                    <a:pt x="1" y="4214"/>
                    <a:pt x="1160" y="5637"/>
                  </a:cubicBezTo>
                  <a:cubicBezTo>
                    <a:pt x="1240" y="5729"/>
                    <a:pt x="1321" y="5810"/>
                    <a:pt x="1401" y="5901"/>
                  </a:cubicBezTo>
                  <a:cubicBezTo>
                    <a:pt x="2071" y="6571"/>
                    <a:pt x="2952" y="6907"/>
                    <a:pt x="3834" y="6907"/>
                  </a:cubicBezTo>
                  <a:cubicBezTo>
                    <a:pt x="4720" y="6907"/>
                    <a:pt x="5606" y="6568"/>
                    <a:pt x="6279" y="5890"/>
                  </a:cubicBezTo>
                  <a:cubicBezTo>
                    <a:pt x="7622" y="4547"/>
                    <a:pt x="7622" y="2366"/>
                    <a:pt x="6279" y="1012"/>
                  </a:cubicBezTo>
                  <a:cubicBezTo>
                    <a:pt x="5607" y="340"/>
                    <a:pt x="4722" y="1"/>
                    <a:pt x="383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74" name="Google Shape;1533;p43"/>
            <p:cNvSpPr/>
            <p:nvPr/>
          </p:nvSpPr>
          <p:spPr bwMode="auto">
            <a:xfrm>
              <a:off x="3091763" y="2535751"/>
              <a:ext cx="136653" cy="26716"/>
            </a:xfrm>
            <a:custGeom>
              <a:avLst/>
              <a:gdLst/>
              <a:ahLst/>
              <a:cxnLst/>
              <a:rect l="l" t="t" r="r" b="b"/>
              <a:pathLst>
                <a:path w="18643" h="3646" fill="norm" stroke="1" extrusionOk="0">
                  <a:moveTo>
                    <a:pt x="1849" y="1"/>
                  </a:moveTo>
                  <a:cubicBezTo>
                    <a:pt x="927" y="1"/>
                    <a:pt x="22" y="689"/>
                    <a:pt x="15" y="1806"/>
                  </a:cubicBezTo>
                  <a:cubicBezTo>
                    <a:pt x="0" y="2936"/>
                    <a:pt x="914" y="3646"/>
                    <a:pt x="1847" y="3646"/>
                  </a:cubicBezTo>
                  <a:cubicBezTo>
                    <a:pt x="2392" y="3646"/>
                    <a:pt x="2943" y="3403"/>
                    <a:pt x="3320" y="2862"/>
                  </a:cubicBezTo>
                  <a:cubicBezTo>
                    <a:pt x="3607" y="2437"/>
                    <a:pt x="4066" y="2185"/>
                    <a:pt x="4582" y="2185"/>
                  </a:cubicBezTo>
                  <a:lnTo>
                    <a:pt x="18642" y="2185"/>
                  </a:lnTo>
                  <a:lnTo>
                    <a:pt x="18642" y="1462"/>
                  </a:lnTo>
                  <a:lnTo>
                    <a:pt x="4582" y="1462"/>
                  </a:lnTo>
                  <a:cubicBezTo>
                    <a:pt x="4077" y="1462"/>
                    <a:pt x="3618" y="1221"/>
                    <a:pt x="3343" y="807"/>
                  </a:cubicBezTo>
                  <a:cubicBezTo>
                    <a:pt x="2967" y="251"/>
                    <a:pt x="2405" y="1"/>
                    <a:pt x="184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75" name="Google Shape;1534;p43"/>
            <p:cNvSpPr/>
            <p:nvPr/>
          </p:nvSpPr>
          <p:spPr bwMode="auto">
            <a:xfrm>
              <a:off x="3234603" y="2510888"/>
              <a:ext cx="101301" cy="76183"/>
            </a:xfrm>
            <a:custGeom>
              <a:avLst/>
              <a:gdLst/>
              <a:ahLst/>
              <a:cxnLst/>
              <a:rect l="l" t="t" r="r" b="b"/>
              <a:pathLst>
                <a:path w="13820" h="10397" fill="norm" stroke="1" extrusionOk="0">
                  <a:moveTo>
                    <a:pt x="8443" y="0"/>
                  </a:moveTo>
                  <a:cubicBezTo>
                    <a:pt x="5732" y="0"/>
                    <a:pt x="3459" y="2110"/>
                    <a:pt x="3283" y="4855"/>
                  </a:cubicBezTo>
                  <a:lnTo>
                    <a:pt x="0" y="4855"/>
                  </a:lnTo>
                  <a:lnTo>
                    <a:pt x="0" y="5578"/>
                  </a:lnTo>
                  <a:lnTo>
                    <a:pt x="3283" y="5578"/>
                  </a:lnTo>
                  <a:cubicBezTo>
                    <a:pt x="3471" y="8295"/>
                    <a:pt x="5743" y="10396"/>
                    <a:pt x="8441" y="10396"/>
                  </a:cubicBezTo>
                  <a:cubicBezTo>
                    <a:pt x="8546" y="10396"/>
                    <a:pt x="8651" y="10393"/>
                    <a:pt x="8758" y="10387"/>
                  </a:cubicBezTo>
                  <a:lnTo>
                    <a:pt x="6015" y="7655"/>
                  </a:lnTo>
                  <a:lnTo>
                    <a:pt x="5992" y="7632"/>
                  </a:lnTo>
                  <a:cubicBezTo>
                    <a:pt x="4672" y="6278"/>
                    <a:pt x="4683" y="4097"/>
                    <a:pt x="6038" y="2766"/>
                  </a:cubicBezTo>
                  <a:cubicBezTo>
                    <a:pt x="6708" y="2101"/>
                    <a:pt x="7586" y="1769"/>
                    <a:pt x="8465" y="1769"/>
                  </a:cubicBezTo>
                  <a:cubicBezTo>
                    <a:pt x="9348" y="1769"/>
                    <a:pt x="10231" y="2104"/>
                    <a:pt x="10904" y="2777"/>
                  </a:cubicBezTo>
                  <a:lnTo>
                    <a:pt x="13635" y="5509"/>
                  </a:lnTo>
                  <a:cubicBezTo>
                    <a:pt x="13819" y="2651"/>
                    <a:pt x="11638" y="183"/>
                    <a:pt x="8781" y="11"/>
                  </a:cubicBezTo>
                  <a:cubicBezTo>
                    <a:pt x="8667" y="4"/>
                    <a:pt x="8555" y="0"/>
                    <a:pt x="844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76" name="Google Shape;1535;p43"/>
            <p:cNvSpPr/>
            <p:nvPr/>
          </p:nvSpPr>
          <p:spPr bwMode="auto">
            <a:xfrm>
              <a:off x="3278765" y="2531237"/>
              <a:ext cx="55781" cy="55762"/>
            </a:xfrm>
            <a:custGeom>
              <a:avLst/>
              <a:gdLst/>
              <a:ahLst/>
              <a:cxnLst/>
              <a:rect l="l" t="t" r="r" b="b"/>
              <a:pathLst>
                <a:path w="7610" h="7610" fill="norm" stroke="1" extrusionOk="0">
                  <a:moveTo>
                    <a:pt x="4878" y="0"/>
                  </a:moveTo>
                  <a:cubicBezTo>
                    <a:pt x="6221" y="1343"/>
                    <a:pt x="6221" y="3535"/>
                    <a:pt x="4878" y="4878"/>
                  </a:cubicBezTo>
                  <a:cubicBezTo>
                    <a:pt x="4201" y="5549"/>
                    <a:pt x="3317" y="5885"/>
                    <a:pt x="2435" y="5885"/>
                  </a:cubicBezTo>
                  <a:cubicBezTo>
                    <a:pt x="1552" y="5885"/>
                    <a:pt x="672" y="5549"/>
                    <a:pt x="0" y="4878"/>
                  </a:cubicBezTo>
                  <a:lnTo>
                    <a:pt x="0" y="4878"/>
                  </a:lnTo>
                  <a:lnTo>
                    <a:pt x="2732" y="7610"/>
                  </a:lnTo>
                  <a:cubicBezTo>
                    <a:pt x="5360" y="7460"/>
                    <a:pt x="7460" y="5360"/>
                    <a:pt x="7609" y="2732"/>
                  </a:cubicBezTo>
                  <a:lnTo>
                    <a:pt x="487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77" name="Google Shape;1536;p43"/>
            <p:cNvSpPr/>
            <p:nvPr/>
          </p:nvSpPr>
          <p:spPr bwMode="auto">
            <a:xfrm>
              <a:off x="3268754" y="2523843"/>
              <a:ext cx="54938" cy="49871"/>
            </a:xfrm>
            <a:custGeom>
              <a:avLst/>
              <a:gdLst/>
              <a:ahLst/>
              <a:cxnLst/>
              <a:rect l="l" t="t" r="r" b="b"/>
              <a:pathLst>
                <a:path w="7495" h="6806" fill="norm" stroke="1" extrusionOk="0">
                  <a:moveTo>
                    <a:pt x="3798" y="1"/>
                  </a:moveTo>
                  <a:cubicBezTo>
                    <a:pt x="2920" y="1"/>
                    <a:pt x="2042" y="333"/>
                    <a:pt x="1366" y="998"/>
                  </a:cubicBezTo>
                  <a:cubicBezTo>
                    <a:pt x="23" y="2341"/>
                    <a:pt x="0" y="4510"/>
                    <a:pt x="1332" y="5864"/>
                  </a:cubicBezTo>
                  <a:lnTo>
                    <a:pt x="1355" y="5887"/>
                  </a:lnTo>
                  <a:cubicBezTo>
                    <a:pt x="2019" y="6501"/>
                    <a:pt x="2860" y="6806"/>
                    <a:pt x="3700" y="6806"/>
                  </a:cubicBezTo>
                  <a:cubicBezTo>
                    <a:pt x="4585" y="6806"/>
                    <a:pt x="5469" y="6467"/>
                    <a:pt x="6141" y="5795"/>
                  </a:cubicBezTo>
                  <a:cubicBezTo>
                    <a:pt x="7449" y="4487"/>
                    <a:pt x="7495" y="2375"/>
                    <a:pt x="6232" y="1009"/>
                  </a:cubicBezTo>
                  <a:cubicBezTo>
                    <a:pt x="5560" y="336"/>
                    <a:pt x="4679" y="1"/>
                    <a:pt x="379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sp>
        <p:nvSpPr>
          <p:cNvPr id="1707899926" name="Google Shape;4006;p44"/>
          <p:cNvSpPr/>
          <p:nvPr/>
        </p:nvSpPr>
        <p:spPr bwMode="auto">
          <a:xfrm>
            <a:off x="9244434" y="2339662"/>
            <a:ext cx="220997" cy="166223"/>
          </a:xfrm>
          <a:custGeom>
            <a:avLst/>
            <a:gdLst/>
            <a:ahLst/>
            <a:cxnLst/>
            <a:rect l="l" t="t" r="r" b="b"/>
            <a:pathLst>
              <a:path w="2821" h="2122" fill="norm" stroke="1" extrusionOk="0">
                <a:moveTo>
                  <a:pt x="1761" y="1"/>
                </a:moveTo>
                <a:lnTo>
                  <a:pt x="1400" y="361"/>
                </a:lnTo>
                <a:lnTo>
                  <a:pt x="1847" y="808"/>
                </a:lnTo>
                <a:lnTo>
                  <a:pt x="1" y="808"/>
                </a:lnTo>
                <a:lnTo>
                  <a:pt x="1" y="1321"/>
                </a:lnTo>
                <a:lnTo>
                  <a:pt x="1847" y="1321"/>
                </a:lnTo>
                <a:lnTo>
                  <a:pt x="1400" y="1768"/>
                </a:lnTo>
                <a:lnTo>
                  <a:pt x="1761" y="2121"/>
                </a:lnTo>
                <a:lnTo>
                  <a:pt x="2821" y="1061"/>
                </a:lnTo>
                <a:lnTo>
                  <a:pt x="1761" y="1"/>
                </a:lnTo>
                <a:close/>
              </a:path>
            </a:pathLst>
          </a:custGeom>
          <a:solidFill>
            <a:srgbClr val="2D155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sp>
        <p:nvSpPr>
          <p:cNvPr id="1072339870" name="Google Shape;4007;p44"/>
          <p:cNvSpPr/>
          <p:nvPr/>
        </p:nvSpPr>
        <p:spPr bwMode="auto">
          <a:xfrm>
            <a:off x="10063138" y="2347966"/>
            <a:ext cx="215905" cy="150244"/>
          </a:xfrm>
          <a:custGeom>
            <a:avLst/>
            <a:gdLst/>
            <a:ahLst/>
            <a:cxnLst/>
            <a:rect l="l" t="t" r="r" b="b"/>
            <a:pathLst>
              <a:path w="2756" h="1918" fill="norm" stroke="1" extrusionOk="0">
                <a:moveTo>
                  <a:pt x="1757" y="0"/>
                </a:moveTo>
                <a:cubicBezTo>
                  <a:pt x="1693" y="0"/>
                  <a:pt x="1630" y="25"/>
                  <a:pt x="1580" y="75"/>
                </a:cubicBezTo>
                <a:cubicBezTo>
                  <a:pt x="1479" y="176"/>
                  <a:pt x="1479" y="335"/>
                  <a:pt x="1580" y="436"/>
                </a:cubicBezTo>
                <a:lnTo>
                  <a:pt x="1768" y="623"/>
                </a:lnTo>
                <a:cubicBezTo>
                  <a:pt x="1797" y="652"/>
                  <a:pt x="1775" y="702"/>
                  <a:pt x="1739" y="702"/>
                </a:cubicBezTo>
                <a:lnTo>
                  <a:pt x="253" y="702"/>
                </a:lnTo>
                <a:cubicBezTo>
                  <a:pt x="116" y="702"/>
                  <a:pt x="1" y="818"/>
                  <a:pt x="1" y="962"/>
                </a:cubicBezTo>
                <a:cubicBezTo>
                  <a:pt x="1" y="1099"/>
                  <a:pt x="116" y="1215"/>
                  <a:pt x="253" y="1215"/>
                </a:cubicBezTo>
                <a:lnTo>
                  <a:pt x="1739" y="1215"/>
                </a:lnTo>
                <a:cubicBezTo>
                  <a:pt x="1775" y="1215"/>
                  <a:pt x="1797" y="1265"/>
                  <a:pt x="1768" y="1294"/>
                </a:cubicBezTo>
                <a:lnTo>
                  <a:pt x="1580" y="1481"/>
                </a:lnTo>
                <a:cubicBezTo>
                  <a:pt x="1479" y="1582"/>
                  <a:pt x="1479" y="1741"/>
                  <a:pt x="1580" y="1842"/>
                </a:cubicBezTo>
                <a:cubicBezTo>
                  <a:pt x="1631" y="1892"/>
                  <a:pt x="1696" y="1918"/>
                  <a:pt x="1760" y="1918"/>
                </a:cubicBezTo>
                <a:cubicBezTo>
                  <a:pt x="1825" y="1918"/>
                  <a:pt x="1890" y="1892"/>
                  <a:pt x="1941" y="1842"/>
                </a:cubicBezTo>
                <a:lnTo>
                  <a:pt x="2676" y="1106"/>
                </a:lnTo>
                <a:cubicBezTo>
                  <a:pt x="2756" y="1027"/>
                  <a:pt x="2756" y="897"/>
                  <a:pt x="2676" y="811"/>
                </a:cubicBezTo>
                <a:lnTo>
                  <a:pt x="1941" y="82"/>
                </a:lnTo>
                <a:cubicBezTo>
                  <a:pt x="1889" y="27"/>
                  <a:pt x="1823" y="0"/>
                  <a:pt x="1757" y="0"/>
                </a:cubicBezTo>
                <a:close/>
              </a:path>
            </a:pathLst>
          </a:custGeom>
          <a:solidFill>
            <a:srgbClr val="2D155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sp>
        <p:nvSpPr>
          <p:cNvPr id="2073422754" name="Google Shape;4008;p44"/>
          <p:cNvSpPr/>
          <p:nvPr/>
        </p:nvSpPr>
        <p:spPr bwMode="auto">
          <a:xfrm>
            <a:off x="10458664" y="2339662"/>
            <a:ext cx="210813" cy="166223"/>
          </a:xfrm>
          <a:custGeom>
            <a:avLst/>
            <a:gdLst/>
            <a:ahLst/>
            <a:cxnLst/>
            <a:rect l="l" t="t" r="r" b="b"/>
            <a:pathLst>
              <a:path w="2691" h="2122" fill="norm" stroke="1" extrusionOk="0">
                <a:moveTo>
                  <a:pt x="1630" y="1"/>
                </a:moveTo>
                <a:lnTo>
                  <a:pt x="1630" y="722"/>
                </a:lnTo>
                <a:lnTo>
                  <a:pt x="1630" y="808"/>
                </a:lnTo>
                <a:lnTo>
                  <a:pt x="0" y="808"/>
                </a:lnTo>
                <a:lnTo>
                  <a:pt x="0" y="1321"/>
                </a:lnTo>
                <a:lnTo>
                  <a:pt x="1630" y="1321"/>
                </a:lnTo>
                <a:lnTo>
                  <a:pt x="1630" y="1407"/>
                </a:lnTo>
                <a:lnTo>
                  <a:pt x="1630" y="2121"/>
                </a:lnTo>
                <a:lnTo>
                  <a:pt x="2691" y="1061"/>
                </a:lnTo>
                <a:lnTo>
                  <a:pt x="1630" y="1"/>
                </a:lnTo>
                <a:close/>
              </a:path>
            </a:pathLst>
          </a:custGeom>
          <a:solidFill>
            <a:srgbClr val="2D155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grpSp>
        <p:nvGrpSpPr>
          <p:cNvPr id="899799471" name="Google Shape;4009;p44"/>
          <p:cNvGrpSpPr/>
          <p:nvPr/>
        </p:nvGrpSpPr>
        <p:grpSpPr bwMode="auto">
          <a:xfrm>
            <a:off x="6558302" y="2774903"/>
            <a:ext cx="218295" cy="185544"/>
            <a:chOff x="4660325" y="1866850"/>
            <a:chExt cx="68350" cy="58100"/>
          </a:xfrm>
          <a:solidFill>
            <a:srgbClr val="2D1551"/>
          </a:solidFill>
        </p:grpSpPr>
        <p:sp>
          <p:nvSpPr>
            <p:cNvPr id="1184" name="Google Shape;4010;p44"/>
            <p:cNvSpPr/>
            <p:nvPr/>
          </p:nvSpPr>
          <p:spPr bwMode="auto">
            <a:xfrm>
              <a:off x="4660325" y="1866850"/>
              <a:ext cx="37700" cy="58100"/>
            </a:xfrm>
            <a:custGeom>
              <a:avLst/>
              <a:gdLst/>
              <a:ahLst/>
              <a:cxnLst/>
              <a:rect l="l" t="t" r="r" b="b"/>
              <a:pathLst>
                <a:path w="1508" h="2324" fill="norm" stroke="1" extrusionOk="0">
                  <a:moveTo>
                    <a:pt x="346" y="1"/>
                  </a:moveTo>
                  <a:lnTo>
                    <a:pt x="0" y="354"/>
                  </a:lnTo>
                  <a:lnTo>
                    <a:pt x="815" y="1162"/>
                  </a:lnTo>
                  <a:lnTo>
                    <a:pt x="0" y="1977"/>
                  </a:lnTo>
                  <a:lnTo>
                    <a:pt x="346" y="2323"/>
                  </a:lnTo>
                  <a:lnTo>
                    <a:pt x="1508" y="1162"/>
                  </a:lnTo>
                  <a:lnTo>
                    <a:pt x="34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85" name="Google Shape;4011;p44"/>
            <p:cNvSpPr/>
            <p:nvPr/>
          </p:nvSpPr>
          <p:spPr bwMode="auto">
            <a:xfrm>
              <a:off x="4690975" y="1866850"/>
              <a:ext cx="37700" cy="58100"/>
            </a:xfrm>
            <a:custGeom>
              <a:avLst/>
              <a:gdLst/>
              <a:ahLst/>
              <a:cxnLst/>
              <a:rect l="l" t="t" r="r" b="b"/>
              <a:pathLst>
                <a:path w="1508" h="2324" fill="norm" stroke="1" extrusionOk="0">
                  <a:moveTo>
                    <a:pt x="346" y="1"/>
                  </a:moveTo>
                  <a:lnTo>
                    <a:pt x="0" y="354"/>
                  </a:lnTo>
                  <a:lnTo>
                    <a:pt x="808" y="1162"/>
                  </a:lnTo>
                  <a:lnTo>
                    <a:pt x="0" y="1977"/>
                  </a:lnTo>
                  <a:lnTo>
                    <a:pt x="346" y="2323"/>
                  </a:lnTo>
                  <a:lnTo>
                    <a:pt x="1508" y="1162"/>
                  </a:lnTo>
                  <a:lnTo>
                    <a:pt x="34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558143109" name="Google Shape;4012;p44"/>
          <p:cNvGrpSpPr/>
          <p:nvPr/>
        </p:nvGrpSpPr>
        <p:grpSpPr bwMode="auto">
          <a:xfrm>
            <a:off x="6970215" y="2808272"/>
            <a:ext cx="213106" cy="118081"/>
            <a:chOff x="4791775" y="1877500"/>
            <a:chExt cx="66725" cy="36975"/>
          </a:xfrm>
          <a:solidFill>
            <a:srgbClr val="2D1551"/>
          </a:solidFill>
        </p:grpSpPr>
        <p:sp>
          <p:nvSpPr>
            <p:cNvPr id="1187" name="Google Shape;4013;p44"/>
            <p:cNvSpPr/>
            <p:nvPr/>
          </p:nvSpPr>
          <p:spPr bwMode="auto">
            <a:xfrm>
              <a:off x="4791775" y="1877500"/>
              <a:ext cx="36075" cy="36975"/>
            </a:xfrm>
            <a:custGeom>
              <a:avLst/>
              <a:gdLst/>
              <a:ahLst/>
              <a:cxnLst/>
              <a:rect l="l" t="t" r="r" b="b"/>
              <a:pathLst>
                <a:path w="1443" h="1479" fill="norm" stroke="1" extrusionOk="0">
                  <a:moveTo>
                    <a:pt x="0" y="0"/>
                  </a:moveTo>
                  <a:lnTo>
                    <a:pt x="743" y="736"/>
                  </a:lnTo>
                  <a:lnTo>
                    <a:pt x="0" y="1479"/>
                  </a:lnTo>
                  <a:lnTo>
                    <a:pt x="700" y="1479"/>
                  </a:lnTo>
                  <a:lnTo>
                    <a:pt x="1442" y="736"/>
                  </a:lnTo>
                  <a:lnTo>
                    <a:pt x="70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88" name="Google Shape;4014;p44"/>
            <p:cNvSpPr/>
            <p:nvPr/>
          </p:nvSpPr>
          <p:spPr bwMode="auto">
            <a:xfrm>
              <a:off x="4822425" y="1877500"/>
              <a:ext cx="36075" cy="36975"/>
            </a:xfrm>
            <a:custGeom>
              <a:avLst/>
              <a:gdLst/>
              <a:ahLst/>
              <a:cxnLst/>
              <a:rect l="l" t="t" r="r" b="b"/>
              <a:pathLst>
                <a:path w="1443" h="1479" fill="norm" stroke="1" extrusionOk="0">
                  <a:moveTo>
                    <a:pt x="0" y="0"/>
                  </a:moveTo>
                  <a:lnTo>
                    <a:pt x="743" y="736"/>
                  </a:lnTo>
                  <a:lnTo>
                    <a:pt x="0" y="1479"/>
                  </a:lnTo>
                  <a:lnTo>
                    <a:pt x="700" y="1479"/>
                  </a:lnTo>
                  <a:lnTo>
                    <a:pt x="1443" y="736"/>
                  </a:lnTo>
                  <a:lnTo>
                    <a:pt x="70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687230981" name="Google Shape;4015;p44"/>
          <p:cNvGrpSpPr/>
          <p:nvPr/>
        </p:nvGrpSpPr>
        <p:grpSpPr bwMode="auto">
          <a:xfrm>
            <a:off x="7384319" y="2808272"/>
            <a:ext cx="190112" cy="118081"/>
            <a:chOff x="4923925" y="1877500"/>
            <a:chExt cx="59525" cy="36975"/>
          </a:xfrm>
          <a:solidFill>
            <a:srgbClr val="2D1551"/>
          </a:solidFill>
        </p:grpSpPr>
        <p:sp>
          <p:nvSpPr>
            <p:cNvPr id="1190" name="Google Shape;4016;p44"/>
            <p:cNvSpPr/>
            <p:nvPr/>
          </p:nvSpPr>
          <p:spPr bwMode="auto">
            <a:xfrm>
              <a:off x="4923925" y="1877500"/>
              <a:ext cx="28875" cy="36975"/>
            </a:xfrm>
            <a:custGeom>
              <a:avLst/>
              <a:gdLst/>
              <a:ahLst/>
              <a:cxnLst/>
              <a:rect l="l" t="t" r="r" b="b"/>
              <a:pathLst>
                <a:path w="1155" h="1479" fill="norm" stroke="1" extrusionOk="0">
                  <a:moveTo>
                    <a:pt x="332" y="0"/>
                  </a:moveTo>
                  <a:cubicBezTo>
                    <a:pt x="116" y="0"/>
                    <a:pt x="1" y="260"/>
                    <a:pt x="159" y="419"/>
                  </a:cubicBezTo>
                  <a:lnTo>
                    <a:pt x="433" y="700"/>
                  </a:lnTo>
                  <a:cubicBezTo>
                    <a:pt x="455" y="722"/>
                    <a:pt x="455" y="758"/>
                    <a:pt x="433" y="779"/>
                  </a:cubicBezTo>
                  <a:lnTo>
                    <a:pt x="159" y="1053"/>
                  </a:lnTo>
                  <a:cubicBezTo>
                    <a:pt x="1" y="1212"/>
                    <a:pt x="116" y="1479"/>
                    <a:pt x="332" y="1479"/>
                  </a:cubicBezTo>
                  <a:cubicBezTo>
                    <a:pt x="397" y="1479"/>
                    <a:pt x="462" y="1450"/>
                    <a:pt x="506" y="1407"/>
                  </a:cubicBezTo>
                  <a:lnTo>
                    <a:pt x="1133" y="779"/>
                  </a:lnTo>
                  <a:cubicBezTo>
                    <a:pt x="1155" y="758"/>
                    <a:pt x="1155" y="722"/>
                    <a:pt x="1133" y="700"/>
                  </a:cubicBezTo>
                  <a:lnTo>
                    <a:pt x="506" y="73"/>
                  </a:lnTo>
                  <a:cubicBezTo>
                    <a:pt x="462" y="22"/>
                    <a:pt x="397" y="0"/>
                    <a:pt x="33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91" name="Google Shape;4017;p44"/>
            <p:cNvSpPr/>
            <p:nvPr/>
          </p:nvSpPr>
          <p:spPr bwMode="auto">
            <a:xfrm>
              <a:off x="4954575" y="1877500"/>
              <a:ext cx="28875" cy="36975"/>
            </a:xfrm>
            <a:custGeom>
              <a:avLst/>
              <a:gdLst/>
              <a:ahLst/>
              <a:cxnLst/>
              <a:rect l="l" t="t" r="r" b="b"/>
              <a:pathLst>
                <a:path w="1155" h="1479" fill="norm" stroke="1" extrusionOk="0">
                  <a:moveTo>
                    <a:pt x="333" y="0"/>
                  </a:moveTo>
                  <a:cubicBezTo>
                    <a:pt x="116" y="0"/>
                    <a:pt x="1" y="260"/>
                    <a:pt x="159" y="419"/>
                  </a:cubicBezTo>
                  <a:lnTo>
                    <a:pt x="434" y="700"/>
                  </a:lnTo>
                  <a:cubicBezTo>
                    <a:pt x="455" y="722"/>
                    <a:pt x="455" y="758"/>
                    <a:pt x="434" y="779"/>
                  </a:cubicBezTo>
                  <a:lnTo>
                    <a:pt x="159" y="1053"/>
                  </a:lnTo>
                  <a:cubicBezTo>
                    <a:pt x="1" y="1212"/>
                    <a:pt x="116" y="1479"/>
                    <a:pt x="333" y="1479"/>
                  </a:cubicBezTo>
                  <a:cubicBezTo>
                    <a:pt x="397" y="1479"/>
                    <a:pt x="462" y="1450"/>
                    <a:pt x="506" y="1407"/>
                  </a:cubicBezTo>
                  <a:lnTo>
                    <a:pt x="1133" y="779"/>
                  </a:lnTo>
                  <a:cubicBezTo>
                    <a:pt x="1155" y="758"/>
                    <a:pt x="1155" y="722"/>
                    <a:pt x="1133" y="700"/>
                  </a:cubicBezTo>
                  <a:lnTo>
                    <a:pt x="506" y="73"/>
                  </a:lnTo>
                  <a:cubicBezTo>
                    <a:pt x="462" y="22"/>
                    <a:pt x="397" y="0"/>
                    <a:pt x="33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916726685" name="Google Shape;4018;p44"/>
          <p:cNvGrpSpPr/>
          <p:nvPr/>
        </p:nvGrpSpPr>
        <p:grpSpPr bwMode="auto">
          <a:xfrm>
            <a:off x="7805867" y="2785085"/>
            <a:ext cx="185480" cy="164786"/>
            <a:chOff x="5058450" y="1870100"/>
            <a:chExt cx="58075" cy="51600"/>
          </a:xfrm>
          <a:solidFill>
            <a:srgbClr val="2D1551"/>
          </a:solidFill>
        </p:grpSpPr>
        <p:sp>
          <p:nvSpPr>
            <p:cNvPr id="1193" name="Google Shape;4019;p44"/>
            <p:cNvSpPr/>
            <p:nvPr/>
          </p:nvSpPr>
          <p:spPr bwMode="auto">
            <a:xfrm>
              <a:off x="5058450" y="1870100"/>
              <a:ext cx="25800" cy="51600"/>
            </a:xfrm>
            <a:custGeom>
              <a:avLst/>
              <a:gdLst/>
              <a:ahLst/>
              <a:cxnLst/>
              <a:rect l="l" t="t" r="r" b="b"/>
              <a:pathLst>
                <a:path w="1032" h="2064" fill="norm" stroke="1" extrusionOk="0">
                  <a:moveTo>
                    <a:pt x="0" y="1"/>
                  </a:moveTo>
                  <a:lnTo>
                    <a:pt x="0" y="621"/>
                  </a:lnTo>
                  <a:lnTo>
                    <a:pt x="0" y="1443"/>
                  </a:lnTo>
                  <a:lnTo>
                    <a:pt x="0" y="2063"/>
                  </a:lnTo>
                  <a:lnTo>
                    <a:pt x="1032" y="103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94" name="Google Shape;4020;p44"/>
            <p:cNvSpPr/>
            <p:nvPr/>
          </p:nvSpPr>
          <p:spPr bwMode="auto">
            <a:xfrm>
              <a:off x="5090725" y="1870100"/>
              <a:ext cx="25800" cy="51600"/>
            </a:xfrm>
            <a:custGeom>
              <a:avLst/>
              <a:gdLst/>
              <a:ahLst/>
              <a:cxnLst/>
              <a:rect l="l" t="t" r="r" b="b"/>
              <a:pathLst>
                <a:path w="1032" h="2064" fill="norm" stroke="1" extrusionOk="0">
                  <a:moveTo>
                    <a:pt x="0" y="1"/>
                  </a:moveTo>
                  <a:lnTo>
                    <a:pt x="0" y="621"/>
                  </a:lnTo>
                  <a:lnTo>
                    <a:pt x="0" y="1443"/>
                  </a:lnTo>
                  <a:lnTo>
                    <a:pt x="0" y="2063"/>
                  </a:lnTo>
                  <a:lnTo>
                    <a:pt x="1032" y="103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875593084" name="Google Shape;4021;p44"/>
          <p:cNvGrpSpPr/>
          <p:nvPr/>
        </p:nvGrpSpPr>
        <p:grpSpPr bwMode="auto">
          <a:xfrm>
            <a:off x="7031788" y="3395850"/>
            <a:ext cx="132543" cy="141154"/>
            <a:chOff x="4811425" y="2065025"/>
            <a:chExt cx="41500" cy="44200"/>
          </a:xfrm>
          <a:solidFill>
            <a:srgbClr val="2D1551"/>
          </a:solidFill>
        </p:grpSpPr>
        <p:sp>
          <p:nvSpPr>
            <p:cNvPr id="1196" name="Google Shape;4022;p44"/>
            <p:cNvSpPr/>
            <p:nvPr/>
          </p:nvSpPr>
          <p:spPr bwMode="auto">
            <a:xfrm>
              <a:off x="4825299" y="2065025"/>
              <a:ext cx="27625" cy="44200"/>
            </a:xfrm>
            <a:custGeom>
              <a:avLst/>
              <a:gdLst/>
              <a:ahLst/>
              <a:cxnLst/>
              <a:rect l="l" t="t" r="r" b="b"/>
              <a:pathLst>
                <a:path w="1105" h="1768" fill="norm" stroke="1" extrusionOk="0">
                  <a:moveTo>
                    <a:pt x="217" y="0"/>
                  </a:moveTo>
                  <a:lnTo>
                    <a:pt x="1" y="224"/>
                  </a:lnTo>
                  <a:lnTo>
                    <a:pt x="657" y="880"/>
                  </a:lnTo>
                  <a:lnTo>
                    <a:pt x="1" y="1544"/>
                  </a:lnTo>
                  <a:lnTo>
                    <a:pt x="217" y="1767"/>
                  </a:lnTo>
                  <a:lnTo>
                    <a:pt x="1104" y="880"/>
                  </a:lnTo>
                  <a:lnTo>
                    <a:pt x="21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197" name="Google Shape;4023;p44"/>
            <p:cNvSpPr/>
            <p:nvPr/>
          </p:nvSpPr>
          <p:spPr bwMode="auto">
            <a:xfrm>
              <a:off x="4811425" y="2072950"/>
              <a:ext cx="19850" cy="28350"/>
            </a:xfrm>
            <a:custGeom>
              <a:avLst/>
              <a:gdLst/>
              <a:ahLst/>
              <a:cxnLst/>
              <a:rect l="l" t="t" r="r" b="b"/>
              <a:pathLst>
                <a:path w="794" h="1134" fill="norm" stroke="1" extrusionOk="0">
                  <a:moveTo>
                    <a:pt x="224" y="1"/>
                  </a:moveTo>
                  <a:lnTo>
                    <a:pt x="0" y="224"/>
                  </a:lnTo>
                  <a:lnTo>
                    <a:pt x="346" y="563"/>
                  </a:lnTo>
                  <a:lnTo>
                    <a:pt x="0" y="909"/>
                  </a:lnTo>
                  <a:lnTo>
                    <a:pt x="224" y="1133"/>
                  </a:lnTo>
                  <a:lnTo>
                    <a:pt x="794" y="563"/>
                  </a:lnTo>
                  <a:lnTo>
                    <a:pt x="22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980100532" name="Google Shape;4024;p44"/>
          <p:cNvGrpSpPr/>
          <p:nvPr/>
        </p:nvGrpSpPr>
        <p:grpSpPr bwMode="auto">
          <a:xfrm>
            <a:off x="7402966" y="3395851"/>
            <a:ext cx="158492" cy="140595"/>
            <a:chOff x="4929875" y="2065025"/>
            <a:chExt cx="49625" cy="44025"/>
          </a:xfrm>
          <a:solidFill>
            <a:srgbClr val="2D1551"/>
          </a:solidFill>
        </p:grpSpPr>
        <p:sp>
          <p:nvSpPr>
            <p:cNvPr id="1199" name="Google Shape;4025;p44"/>
            <p:cNvSpPr/>
            <p:nvPr/>
          </p:nvSpPr>
          <p:spPr bwMode="auto">
            <a:xfrm>
              <a:off x="49500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fill="norm" stroke="1" extrusionOk="0">
                  <a:moveTo>
                    <a:pt x="1" y="0"/>
                  </a:moveTo>
                  <a:lnTo>
                    <a:pt x="729" y="88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00" name="Google Shape;4026;p44"/>
            <p:cNvSpPr/>
            <p:nvPr/>
          </p:nvSpPr>
          <p:spPr bwMode="auto">
            <a:xfrm>
              <a:off x="49298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fill="norm" stroke="1" extrusionOk="0">
                  <a:moveTo>
                    <a:pt x="1" y="0"/>
                  </a:moveTo>
                  <a:lnTo>
                    <a:pt x="736" y="880"/>
                  </a:lnTo>
                  <a:lnTo>
                    <a:pt x="1" y="176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405221838" name="Google Shape;4027;p44"/>
          <p:cNvGrpSpPr/>
          <p:nvPr/>
        </p:nvGrpSpPr>
        <p:grpSpPr bwMode="auto">
          <a:xfrm>
            <a:off x="7885696" y="3400003"/>
            <a:ext cx="92062" cy="132692"/>
            <a:chOff x="5083925" y="2066350"/>
            <a:chExt cx="28825" cy="41549"/>
          </a:xfrm>
          <a:solidFill>
            <a:srgbClr val="2D1551"/>
          </a:solidFill>
        </p:grpSpPr>
        <p:sp>
          <p:nvSpPr>
            <p:cNvPr id="1202" name="Google Shape;4028;p44"/>
            <p:cNvSpPr/>
            <p:nvPr/>
          </p:nvSpPr>
          <p:spPr bwMode="auto">
            <a:xfrm>
              <a:off x="5084049" y="2066350"/>
              <a:ext cx="28700" cy="41549"/>
            </a:xfrm>
            <a:custGeom>
              <a:avLst/>
              <a:gdLst/>
              <a:ahLst/>
              <a:cxnLst/>
              <a:rect l="l" t="t" r="r" b="b"/>
              <a:pathLst>
                <a:path w="1148" h="1662" fill="norm" stroke="1" extrusionOk="0">
                  <a:moveTo>
                    <a:pt x="52" y="1"/>
                  </a:moveTo>
                  <a:cubicBezTo>
                    <a:pt x="27" y="1"/>
                    <a:pt x="0" y="24"/>
                    <a:pt x="0" y="56"/>
                  </a:cubicBezTo>
                  <a:lnTo>
                    <a:pt x="0" y="200"/>
                  </a:lnTo>
                  <a:cubicBezTo>
                    <a:pt x="0" y="243"/>
                    <a:pt x="22" y="279"/>
                    <a:pt x="51" y="308"/>
                  </a:cubicBezTo>
                  <a:lnTo>
                    <a:pt x="700" y="791"/>
                  </a:lnTo>
                  <a:cubicBezTo>
                    <a:pt x="729" y="813"/>
                    <a:pt x="729" y="849"/>
                    <a:pt x="700" y="871"/>
                  </a:cubicBezTo>
                  <a:lnTo>
                    <a:pt x="51" y="1354"/>
                  </a:lnTo>
                  <a:cubicBezTo>
                    <a:pt x="22" y="1383"/>
                    <a:pt x="0" y="1419"/>
                    <a:pt x="0" y="1462"/>
                  </a:cubicBezTo>
                  <a:lnTo>
                    <a:pt x="0" y="1613"/>
                  </a:lnTo>
                  <a:cubicBezTo>
                    <a:pt x="0" y="1639"/>
                    <a:pt x="26" y="1661"/>
                    <a:pt x="51" y="1661"/>
                  </a:cubicBezTo>
                  <a:cubicBezTo>
                    <a:pt x="61" y="1661"/>
                    <a:pt x="71" y="1658"/>
                    <a:pt x="80" y="1649"/>
                  </a:cubicBezTo>
                  <a:lnTo>
                    <a:pt x="1111" y="878"/>
                  </a:lnTo>
                  <a:cubicBezTo>
                    <a:pt x="1147" y="856"/>
                    <a:pt x="1147" y="806"/>
                    <a:pt x="1111" y="784"/>
                  </a:cubicBezTo>
                  <a:lnTo>
                    <a:pt x="80" y="12"/>
                  </a:lnTo>
                  <a:cubicBezTo>
                    <a:pt x="72" y="4"/>
                    <a:pt x="62" y="1"/>
                    <a:pt x="5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03" name="Google Shape;4029;p44"/>
            <p:cNvSpPr/>
            <p:nvPr/>
          </p:nvSpPr>
          <p:spPr bwMode="auto">
            <a:xfrm>
              <a:off x="5083925" y="2081325"/>
              <a:ext cx="8800" cy="11600"/>
            </a:xfrm>
            <a:custGeom>
              <a:avLst/>
              <a:gdLst/>
              <a:ahLst/>
              <a:cxnLst/>
              <a:rect l="l" t="t" r="r" b="b"/>
              <a:pathLst>
                <a:path w="352" h="464" fill="norm" stroke="1" extrusionOk="0">
                  <a:moveTo>
                    <a:pt x="53" y="0"/>
                  </a:moveTo>
                  <a:cubicBezTo>
                    <a:pt x="25" y="0"/>
                    <a:pt x="0" y="24"/>
                    <a:pt x="5" y="55"/>
                  </a:cubicBezTo>
                  <a:lnTo>
                    <a:pt x="5" y="416"/>
                  </a:lnTo>
                  <a:cubicBezTo>
                    <a:pt x="5" y="442"/>
                    <a:pt x="31" y="464"/>
                    <a:pt x="56" y="464"/>
                  </a:cubicBezTo>
                  <a:cubicBezTo>
                    <a:pt x="66" y="464"/>
                    <a:pt x="76" y="460"/>
                    <a:pt x="85" y="452"/>
                  </a:cubicBezTo>
                  <a:lnTo>
                    <a:pt x="323" y="279"/>
                  </a:lnTo>
                  <a:cubicBezTo>
                    <a:pt x="352" y="257"/>
                    <a:pt x="352" y="207"/>
                    <a:pt x="323" y="185"/>
                  </a:cubicBezTo>
                  <a:lnTo>
                    <a:pt x="85" y="12"/>
                  </a:lnTo>
                  <a:cubicBezTo>
                    <a:pt x="75" y="4"/>
                    <a:pt x="63" y="0"/>
                    <a:pt x="5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689281438" name="Google Shape;4030;p44"/>
          <p:cNvGrpSpPr/>
          <p:nvPr/>
        </p:nvGrpSpPr>
        <p:grpSpPr bwMode="auto">
          <a:xfrm>
            <a:off x="6556580" y="3420135"/>
            <a:ext cx="237379" cy="91655"/>
            <a:chOff x="4659775" y="2072775"/>
            <a:chExt cx="74325" cy="28700"/>
          </a:xfrm>
          <a:solidFill>
            <a:srgbClr val="2D1551"/>
          </a:solidFill>
        </p:grpSpPr>
        <p:sp>
          <p:nvSpPr>
            <p:cNvPr id="1205" name="Google Shape;4031;p44"/>
            <p:cNvSpPr/>
            <p:nvPr/>
          </p:nvSpPr>
          <p:spPr bwMode="auto">
            <a:xfrm>
              <a:off x="4659775" y="2072775"/>
              <a:ext cx="38075" cy="28700"/>
            </a:xfrm>
            <a:custGeom>
              <a:avLst/>
              <a:gdLst/>
              <a:ahLst/>
              <a:cxnLst/>
              <a:rect l="l" t="t" r="r" b="b"/>
              <a:pathLst>
                <a:path w="1523" h="1148" fill="norm" stroke="1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945" y="1147"/>
                  </a:lnTo>
                  <a:lnTo>
                    <a:pt x="1522" y="570"/>
                  </a:lnTo>
                  <a:lnTo>
                    <a:pt x="94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06" name="Google Shape;4032;p44"/>
            <p:cNvSpPr/>
            <p:nvPr/>
          </p:nvSpPr>
          <p:spPr bwMode="auto">
            <a:xfrm>
              <a:off x="4691875" y="2072775"/>
              <a:ext cx="24550" cy="28700"/>
            </a:xfrm>
            <a:custGeom>
              <a:avLst/>
              <a:gdLst/>
              <a:ahLst/>
              <a:cxnLst/>
              <a:rect l="l" t="t" r="r" b="b"/>
              <a:pathLst>
                <a:path w="982" h="1148" fill="norm" stroke="1" extrusionOk="0">
                  <a:moveTo>
                    <a:pt x="0" y="0"/>
                  </a:moveTo>
                  <a:lnTo>
                    <a:pt x="570" y="570"/>
                  </a:lnTo>
                  <a:lnTo>
                    <a:pt x="0" y="1147"/>
                  </a:lnTo>
                  <a:lnTo>
                    <a:pt x="411" y="1147"/>
                  </a:lnTo>
                  <a:lnTo>
                    <a:pt x="981" y="570"/>
                  </a:lnTo>
                  <a:lnTo>
                    <a:pt x="41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07" name="Google Shape;4033;p44"/>
            <p:cNvSpPr/>
            <p:nvPr/>
          </p:nvSpPr>
          <p:spPr bwMode="auto">
            <a:xfrm>
              <a:off x="4709350" y="2072775"/>
              <a:ext cx="24750" cy="28700"/>
            </a:xfrm>
            <a:custGeom>
              <a:avLst/>
              <a:gdLst/>
              <a:ahLst/>
              <a:cxnLst/>
              <a:rect l="l" t="t" r="r" b="b"/>
              <a:pathLst>
                <a:path w="990" h="1148" fill="norm" stroke="1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412" y="1147"/>
                  </a:lnTo>
                  <a:lnTo>
                    <a:pt x="989" y="570"/>
                  </a:lnTo>
                  <a:lnTo>
                    <a:pt x="412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2049966317" name="Google Shape;4034;p44"/>
          <p:cNvGrpSpPr/>
          <p:nvPr/>
        </p:nvGrpSpPr>
        <p:grpSpPr bwMode="auto">
          <a:xfrm>
            <a:off x="6565040" y="3118471"/>
            <a:ext cx="219494" cy="116964"/>
            <a:chOff x="4662475" y="1976500"/>
            <a:chExt cx="68725" cy="36625"/>
          </a:xfrm>
          <a:solidFill>
            <a:srgbClr val="2D1551"/>
          </a:solidFill>
        </p:grpSpPr>
        <p:sp>
          <p:nvSpPr>
            <p:cNvPr id="1209" name="Google Shape;4035;p44"/>
            <p:cNvSpPr/>
            <p:nvPr/>
          </p:nvSpPr>
          <p:spPr bwMode="auto">
            <a:xfrm>
              <a:off x="4690800" y="1976500"/>
              <a:ext cx="40400" cy="36625"/>
            </a:xfrm>
            <a:custGeom>
              <a:avLst/>
              <a:gdLst/>
              <a:ahLst/>
              <a:cxnLst/>
              <a:rect l="l" t="t" r="r" b="b"/>
              <a:pathLst>
                <a:path w="1616" h="1465" fill="norm" stroke="1" extrusionOk="0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10" name="Google Shape;4036;p44"/>
            <p:cNvSpPr/>
            <p:nvPr/>
          </p:nvSpPr>
          <p:spPr bwMode="auto">
            <a:xfrm>
              <a:off x="4674375" y="1991450"/>
              <a:ext cx="10675" cy="6700"/>
            </a:xfrm>
            <a:custGeom>
              <a:avLst/>
              <a:gdLst/>
              <a:ahLst/>
              <a:cxnLst/>
              <a:rect l="l" t="t" r="r" b="b"/>
              <a:pathLst>
                <a:path w="427" h="268" fill="norm" stroke="1" extrusionOk="0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11" name="Google Shape;4037;p44"/>
            <p:cNvSpPr/>
            <p:nvPr/>
          </p:nvSpPr>
          <p:spPr bwMode="auto">
            <a:xfrm>
              <a:off x="4662475" y="1991450"/>
              <a:ext cx="5625" cy="6700"/>
            </a:xfrm>
            <a:custGeom>
              <a:avLst/>
              <a:gdLst/>
              <a:ahLst/>
              <a:cxnLst/>
              <a:rect l="l" t="t" r="r" b="b"/>
              <a:pathLst>
                <a:path w="225" h="268" fill="norm" stroke="1" extrusionOk="0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128036852" name="Google Shape;4038;p44"/>
          <p:cNvGrpSpPr/>
          <p:nvPr/>
        </p:nvGrpSpPr>
        <p:grpSpPr bwMode="auto">
          <a:xfrm>
            <a:off x="7796779" y="3108289"/>
            <a:ext cx="211429" cy="137083"/>
            <a:chOff x="5055550" y="1973250"/>
            <a:chExt cx="66200" cy="42925"/>
          </a:xfrm>
          <a:solidFill>
            <a:srgbClr val="2D1551"/>
          </a:solidFill>
        </p:grpSpPr>
        <p:sp>
          <p:nvSpPr>
            <p:cNvPr id="1213" name="Google Shape;4039;p44"/>
            <p:cNvSpPr/>
            <p:nvPr/>
          </p:nvSpPr>
          <p:spPr bwMode="auto">
            <a:xfrm>
              <a:off x="5083675" y="1973250"/>
              <a:ext cx="38075" cy="42925"/>
            </a:xfrm>
            <a:custGeom>
              <a:avLst/>
              <a:gdLst/>
              <a:ahLst/>
              <a:cxnLst/>
              <a:rect l="l" t="t" r="r" b="b"/>
              <a:pathLst>
                <a:path w="1523" h="1717" fill="norm" stroke="1" extrusionOk="0">
                  <a:moveTo>
                    <a:pt x="664" y="0"/>
                  </a:moveTo>
                  <a:lnTo>
                    <a:pt x="664" y="729"/>
                  </a:lnTo>
                  <a:lnTo>
                    <a:pt x="1" y="729"/>
                  </a:lnTo>
                  <a:lnTo>
                    <a:pt x="1" y="996"/>
                  </a:lnTo>
                  <a:lnTo>
                    <a:pt x="664" y="996"/>
                  </a:lnTo>
                  <a:lnTo>
                    <a:pt x="664" y="1717"/>
                  </a:lnTo>
                  <a:lnTo>
                    <a:pt x="1523" y="859"/>
                  </a:lnTo>
                  <a:lnTo>
                    <a:pt x="66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14" name="Google Shape;4040;p44"/>
            <p:cNvSpPr/>
            <p:nvPr/>
          </p:nvSpPr>
          <p:spPr bwMode="auto">
            <a:xfrm>
              <a:off x="5067275" y="1991450"/>
              <a:ext cx="10675" cy="6700"/>
            </a:xfrm>
            <a:custGeom>
              <a:avLst/>
              <a:gdLst/>
              <a:ahLst/>
              <a:cxnLst/>
              <a:rect l="l" t="t" r="r" b="b"/>
              <a:pathLst>
                <a:path w="427" h="268" fill="norm" stroke="1" extrusionOk="0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15" name="Google Shape;4041;p44"/>
            <p:cNvSpPr/>
            <p:nvPr/>
          </p:nvSpPr>
          <p:spPr bwMode="auto">
            <a:xfrm>
              <a:off x="5055550" y="1991450"/>
              <a:ext cx="5625" cy="6700"/>
            </a:xfrm>
            <a:custGeom>
              <a:avLst/>
              <a:gdLst/>
              <a:ahLst/>
              <a:cxnLst/>
              <a:rect l="l" t="t" r="r" b="b"/>
              <a:pathLst>
                <a:path w="225" h="268" fill="norm" stroke="1" extrusionOk="0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162336169" name="Google Shape;4042;p44"/>
          <p:cNvGrpSpPr/>
          <p:nvPr/>
        </p:nvGrpSpPr>
        <p:grpSpPr bwMode="auto">
          <a:xfrm>
            <a:off x="7372491" y="3122781"/>
            <a:ext cx="218855" cy="107942"/>
            <a:chOff x="4920149" y="1977875"/>
            <a:chExt cx="68525" cy="33800"/>
          </a:xfrm>
          <a:solidFill>
            <a:srgbClr val="2D1551"/>
          </a:solidFill>
        </p:grpSpPr>
        <p:sp>
          <p:nvSpPr>
            <p:cNvPr id="1217" name="Google Shape;4043;p44"/>
            <p:cNvSpPr/>
            <p:nvPr/>
          </p:nvSpPr>
          <p:spPr bwMode="auto"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fill="norm" stroke="1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18" name="Google Shape;4044;p44"/>
            <p:cNvSpPr/>
            <p:nvPr/>
          </p:nvSpPr>
          <p:spPr bwMode="auto"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fill="norm" stroke="1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19" name="Google Shape;4045;p44"/>
            <p:cNvSpPr/>
            <p:nvPr/>
          </p:nvSpPr>
          <p:spPr bwMode="auto">
            <a:xfrm>
              <a:off x="4920149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fill="norm" stroke="1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031486614" name="Google Shape;4046;p44"/>
          <p:cNvGrpSpPr/>
          <p:nvPr/>
        </p:nvGrpSpPr>
        <p:grpSpPr bwMode="auto">
          <a:xfrm>
            <a:off x="6974680" y="3131397"/>
            <a:ext cx="221810" cy="90536"/>
            <a:chOff x="4793200" y="1980625"/>
            <a:chExt cx="69450" cy="28350"/>
          </a:xfrm>
          <a:solidFill>
            <a:srgbClr val="2D1551"/>
          </a:solidFill>
        </p:grpSpPr>
        <p:sp>
          <p:nvSpPr>
            <p:cNvPr id="1221" name="Google Shape;4047;p44"/>
            <p:cNvSpPr/>
            <p:nvPr/>
          </p:nvSpPr>
          <p:spPr bwMode="auto">
            <a:xfrm>
              <a:off x="4821325" y="1980625"/>
              <a:ext cx="41325" cy="28350"/>
            </a:xfrm>
            <a:custGeom>
              <a:avLst/>
              <a:gdLst/>
              <a:ahLst/>
              <a:cxnLst/>
              <a:rect l="l" t="t" r="r" b="b"/>
              <a:pathLst>
                <a:path w="1653" h="1134" fill="norm" stroke="1" extrusionOk="0">
                  <a:moveTo>
                    <a:pt x="679" y="1"/>
                  </a:moveTo>
                  <a:lnTo>
                    <a:pt x="1112" y="434"/>
                  </a:lnTo>
                  <a:lnTo>
                    <a:pt x="1" y="434"/>
                  </a:lnTo>
                  <a:lnTo>
                    <a:pt x="1" y="701"/>
                  </a:lnTo>
                  <a:lnTo>
                    <a:pt x="1112" y="701"/>
                  </a:lnTo>
                  <a:lnTo>
                    <a:pt x="679" y="1133"/>
                  </a:lnTo>
                  <a:lnTo>
                    <a:pt x="1090" y="1133"/>
                  </a:lnTo>
                  <a:lnTo>
                    <a:pt x="1652" y="564"/>
                  </a:lnTo>
                  <a:lnTo>
                    <a:pt x="109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22" name="Google Shape;4048;p44"/>
            <p:cNvSpPr/>
            <p:nvPr/>
          </p:nvSpPr>
          <p:spPr bwMode="auto">
            <a:xfrm>
              <a:off x="4804925" y="1991450"/>
              <a:ext cx="10675" cy="6700"/>
            </a:xfrm>
            <a:custGeom>
              <a:avLst/>
              <a:gdLst/>
              <a:ahLst/>
              <a:cxnLst/>
              <a:rect l="l" t="t" r="r" b="b"/>
              <a:pathLst>
                <a:path w="427" h="268" fill="norm" stroke="1" extrusionOk="0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23" name="Google Shape;4049;p44"/>
            <p:cNvSpPr/>
            <p:nvPr/>
          </p:nvSpPr>
          <p:spPr bwMode="auto">
            <a:xfrm>
              <a:off x="4793200" y="1991450"/>
              <a:ext cx="5625" cy="6700"/>
            </a:xfrm>
            <a:custGeom>
              <a:avLst/>
              <a:gdLst/>
              <a:ahLst/>
              <a:cxnLst/>
              <a:rect l="l" t="t" r="r" b="b"/>
              <a:pathLst>
                <a:path w="225" h="268" fill="norm" stroke="1" extrusionOk="0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830394819" name="Google Shape;4050;p44"/>
          <p:cNvGrpSpPr/>
          <p:nvPr/>
        </p:nvGrpSpPr>
        <p:grpSpPr bwMode="auto">
          <a:xfrm>
            <a:off x="6609145" y="3695241"/>
            <a:ext cx="164161" cy="167660"/>
            <a:chOff x="4676550" y="2160575"/>
            <a:chExt cx="51400" cy="52500"/>
          </a:xfrm>
          <a:solidFill>
            <a:srgbClr val="2D1551"/>
          </a:solidFill>
        </p:grpSpPr>
        <p:sp>
          <p:nvSpPr>
            <p:cNvPr id="1225" name="Google Shape;4051;p44"/>
            <p:cNvSpPr/>
            <p:nvPr/>
          </p:nvSpPr>
          <p:spPr bwMode="auto">
            <a:xfrm>
              <a:off x="4676550" y="2160575"/>
              <a:ext cx="27775" cy="52500"/>
            </a:xfrm>
            <a:custGeom>
              <a:avLst/>
              <a:gdLst/>
              <a:ahLst/>
              <a:cxnLst/>
              <a:rect l="l" t="t" r="r" b="b"/>
              <a:pathLst>
                <a:path w="1111" h="2100" fill="norm" stroke="1" extrusionOk="0">
                  <a:moveTo>
                    <a:pt x="0" y="1"/>
                  </a:moveTo>
                  <a:lnTo>
                    <a:pt x="823" y="1047"/>
                  </a:lnTo>
                  <a:lnTo>
                    <a:pt x="0" y="2100"/>
                  </a:lnTo>
                  <a:lnTo>
                    <a:pt x="289" y="2100"/>
                  </a:lnTo>
                  <a:lnTo>
                    <a:pt x="1111" y="1047"/>
                  </a:lnTo>
                  <a:lnTo>
                    <a:pt x="28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26" name="Google Shape;4052;p44"/>
            <p:cNvSpPr/>
            <p:nvPr/>
          </p:nvSpPr>
          <p:spPr bwMode="auto">
            <a:xfrm>
              <a:off x="4688275" y="2160575"/>
              <a:ext cx="27975" cy="52500"/>
            </a:xfrm>
            <a:custGeom>
              <a:avLst/>
              <a:gdLst/>
              <a:ahLst/>
              <a:cxnLst/>
              <a:rect l="l" t="t" r="r" b="b"/>
              <a:pathLst>
                <a:path w="1119" h="2100" fill="norm" stroke="1" extrusionOk="0">
                  <a:moveTo>
                    <a:pt x="0" y="1"/>
                  </a:moveTo>
                  <a:lnTo>
                    <a:pt x="822" y="1047"/>
                  </a:lnTo>
                  <a:lnTo>
                    <a:pt x="0" y="2100"/>
                  </a:lnTo>
                  <a:lnTo>
                    <a:pt x="296" y="2100"/>
                  </a:lnTo>
                  <a:lnTo>
                    <a:pt x="1118" y="1047"/>
                  </a:lnTo>
                  <a:lnTo>
                    <a:pt x="29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27" name="Google Shape;4053;p44"/>
            <p:cNvSpPr/>
            <p:nvPr/>
          </p:nvSpPr>
          <p:spPr bwMode="auto">
            <a:xfrm>
              <a:off x="4700175" y="2160575"/>
              <a:ext cx="27775" cy="52500"/>
            </a:xfrm>
            <a:custGeom>
              <a:avLst/>
              <a:gdLst/>
              <a:ahLst/>
              <a:cxnLst/>
              <a:rect l="l" t="t" r="r" b="b"/>
              <a:pathLst>
                <a:path w="1111" h="2100" fill="norm" stroke="1" extrusionOk="0">
                  <a:moveTo>
                    <a:pt x="0" y="1"/>
                  </a:moveTo>
                  <a:lnTo>
                    <a:pt x="822" y="1047"/>
                  </a:lnTo>
                  <a:lnTo>
                    <a:pt x="0" y="2100"/>
                  </a:lnTo>
                  <a:lnTo>
                    <a:pt x="289" y="2100"/>
                  </a:lnTo>
                  <a:lnTo>
                    <a:pt x="1111" y="1047"/>
                  </a:lnTo>
                  <a:lnTo>
                    <a:pt x="28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07349156" name="Google Shape;4054;p44"/>
          <p:cNvGrpSpPr/>
          <p:nvPr/>
        </p:nvGrpSpPr>
        <p:grpSpPr bwMode="auto">
          <a:xfrm>
            <a:off x="6896732" y="3704328"/>
            <a:ext cx="190670" cy="149218"/>
            <a:chOff x="4768325" y="2163475"/>
            <a:chExt cx="59700" cy="46725"/>
          </a:xfrm>
          <a:solidFill>
            <a:srgbClr val="2D1551"/>
          </a:solidFill>
        </p:grpSpPr>
        <p:sp>
          <p:nvSpPr>
            <p:cNvPr id="1229" name="Google Shape;4055;p44"/>
            <p:cNvSpPr/>
            <p:nvPr/>
          </p:nvSpPr>
          <p:spPr bwMode="auto">
            <a:xfrm>
              <a:off x="4768325" y="2163475"/>
              <a:ext cx="35375" cy="46725"/>
            </a:xfrm>
            <a:custGeom>
              <a:avLst/>
              <a:gdLst/>
              <a:ahLst/>
              <a:cxnLst/>
              <a:rect l="l" t="t" r="r" b="b"/>
              <a:pathLst>
                <a:path w="1415" h="1869" fill="norm" stroke="1" extrusionOk="0">
                  <a:moveTo>
                    <a:pt x="0" y="0"/>
                  </a:moveTo>
                  <a:lnTo>
                    <a:pt x="895" y="931"/>
                  </a:lnTo>
                  <a:lnTo>
                    <a:pt x="0" y="1868"/>
                  </a:lnTo>
                  <a:lnTo>
                    <a:pt x="520" y="1868"/>
                  </a:lnTo>
                  <a:lnTo>
                    <a:pt x="1414" y="931"/>
                  </a:lnTo>
                  <a:lnTo>
                    <a:pt x="52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30" name="Google Shape;4056;p44"/>
            <p:cNvSpPr/>
            <p:nvPr/>
          </p:nvSpPr>
          <p:spPr bwMode="auto">
            <a:xfrm>
              <a:off x="4792475" y="2163475"/>
              <a:ext cx="35550" cy="46725"/>
            </a:xfrm>
            <a:custGeom>
              <a:avLst/>
              <a:gdLst/>
              <a:ahLst/>
              <a:cxnLst/>
              <a:rect l="l" t="t" r="r" b="b"/>
              <a:pathLst>
                <a:path w="1422" h="1869" fill="norm" stroke="1" extrusionOk="0">
                  <a:moveTo>
                    <a:pt x="1" y="0"/>
                  </a:moveTo>
                  <a:lnTo>
                    <a:pt x="895" y="931"/>
                  </a:lnTo>
                  <a:lnTo>
                    <a:pt x="1" y="1868"/>
                  </a:lnTo>
                  <a:lnTo>
                    <a:pt x="527" y="1868"/>
                  </a:lnTo>
                  <a:lnTo>
                    <a:pt x="1422" y="931"/>
                  </a:lnTo>
                  <a:lnTo>
                    <a:pt x="52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sp>
        <p:nvSpPr>
          <p:cNvPr id="326568734" name="Google Shape;4057;p44"/>
          <p:cNvSpPr/>
          <p:nvPr/>
        </p:nvSpPr>
        <p:spPr bwMode="auto">
          <a:xfrm>
            <a:off x="7224477" y="3693520"/>
            <a:ext cx="112981" cy="171492"/>
          </a:xfrm>
          <a:custGeom>
            <a:avLst/>
            <a:gdLst/>
            <a:ahLst/>
            <a:cxnLst/>
            <a:rect l="l" t="t" r="r" b="b"/>
            <a:pathLst>
              <a:path w="1415" h="2148" fill="norm" stroke="1" extrusionOk="0">
                <a:moveTo>
                  <a:pt x="308" y="0"/>
                </a:moveTo>
                <a:cubicBezTo>
                  <a:pt x="152" y="0"/>
                  <a:pt x="1" y="123"/>
                  <a:pt x="1" y="308"/>
                </a:cubicBezTo>
                <a:lnTo>
                  <a:pt x="8" y="1844"/>
                </a:lnTo>
                <a:cubicBezTo>
                  <a:pt x="8" y="2026"/>
                  <a:pt x="158" y="2148"/>
                  <a:pt x="316" y="2148"/>
                </a:cubicBezTo>
                <a:cubicBezTo>
                  <a:pt x="390" y="2148"/>
                  <a:pt x="465" y="2121"/>
                  <a:pt x="527" y="2061"/>
                </a:cubicBezTo>
                <a:lnTo>
                  <a:pt x="1292" y="1296"/>
                </a:lnTo>
                <a:cubicBezTo>
                  <a:pt x="1414" y="1181"/>
                  <a:pt x="1414" y="986"/>
                  <a:pt x="1292" y="864"/>
                </a:cubicBezTo>
                <a:lnTo>
                  <a:pt x="520" y="92"/>
                </a:lnTo>
                <a:cubicBezTo>
                  <a:pt x="459" y="29"/>
                  <a:pt x="383" y="0"/>
                  <a:pt x="308" y="0"/>
                </a:cubicBez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sp>
        <p:nvSpPr>
          <p:cNvPr id="1689472142" name="Google Shape;4058;p44"/>
          <p:cNvSpPr/>
          <p:nvPr/>
        </p:nvSpPr>
        <p:spPr bwMode="auto">
          <a:xfrm>
            <a:off x="7448838" y="3672995"/>
            <a:ext cx="211989" cy="213728"/>
          </a:xfrm>
          <a:custGeom>
            <a:avLst/>
            <a:gdLst/>
            <a:ahLst/>
            <a:cxnLst/>
            <a:rect l="l" t="t" r="r" b="b"/>
            <a:pathLst>
              <a:path w="2655" h="2677" fill="norm" stroke="1" extrusionOk="0">
                <a:moveTo>
                  <a:pt x="1320" y="0"/>
                </a:moveTo>
                <a:lnTo>
                  <a:pt x="1320" y="751"/>
                </a:lnTo>
                <a:lnTo>
                  <a:pt x="0" y="751"/>
                </a:lnTo>
                <a:lnTo>
                  <a:pt x="0" y="1926"/>
                </a:lnTo>
                <a:lnTo>
                  <a:pt x="1320" y="1926"/>
                </a:lnTo>
                <a:lnTo>
                  <a:pt x="1320" y="2676"/>
                </a:lnTo>
                <a:lnTo>
                  <a:pt x="2654" y="1335"/>
                </a:lnTo>
                <a:lnTo>
                  <a:pt x="1320" y="0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sp>
        <p:nvSpPr>
          <p:cNvPr id="88445295" name="Google Shape;4059;p44"/>
          <p:cNvSpPr/>
          <p:nvPr/>
        </p:nvSpPr>
        <p:spPr bwMode="auto">
          <a:xfrm>
            <a:off x="7798534" y="4833481"/>
            <a:ext cx="194184" cy="213728"/>
          </a:xfrm>
          <a:custGeom>
            <a:avLst/>
            <a:gdLst/>
            <a:ahLst/>
            <a:cxnLst/>
            <a:rect l="l" t="t" r="r" b="b"/>
            <a:pathLst>
              <a:path w="2432" h="2677" fill="norm" stroke="1" extrusionOk="0">
                <a:moveTo>
                  <a:pt x="801" y="1"/>
                </a:moveTo>
                <a:lnTo>
                  <a:pt x="1205" y="751"/>
                </a:lnTo>
                <a:lnTo>
                  <a:pt x="1" y="751"/>
                </a:lnTo>
                <a:lnTo>
                  <a:pt x="1" y="1927"/>
                </a:lnTo>
                <a:lnTo>
                  <a:pt x="1205" y="1927"/>
                </a:lnTo>
                <a:lnTo>
                  <a:pt x="801" y="2677"/>
                </a:lnTo>
                <a:lnTo>
                  <a:pt x="2431" y="1335"/>
                </a:lnTo>
                <a:lnTo>
                  <a:pt x="801" y="1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sp>
        <p:nvSpPr>
          <p:cNvPr id="1141765338" name="Google Shape;4060;p44"/>
          <p:cNvSpPr/>
          <p:nvPr/>
        </p:nvSpPr>
        <p:spPr bwMode="auto">
          <a:xfrm>
            <a:off x="7392902" y="4228405"/>
            <a:ext cx="277063" cy="237280"/>
          </a:xfrm>
          <a:custGeom>
            <a:avLst/>
            <a:gdLst/>
            <a:ahLst/>
            <a:cxnLst/>
            <a:rect l="l" t="t" r="r" b="b"/>
            <a:pathLst>
              <a:path w="3470" h="2972" fill="norm" stroke="1" extrusionOk="0">
                <a:moveTo>
                  <a:pt x="1320" y="505"/>
                </a:moveTo>
                <a:lnTo>
                  <a:pt x="2878" y="1486"/>
                </a:lnTo>
                <a:lnTo>
                  <a:pt x="1320" y="2460"/>
                </a:lnTo>
                <a:lnTo>
                  <a:pt x="1320" y="505"/>
                </a:lnTo>
                <a:close/>
                <a:moveTo>
                  <a:pt x="1984" y="0"/>
                </a:moveTo>
                <a:cubicBezTo>
                  <a:pt x="664" y="0"/>
                  <a:pt x="0" y="1601"/>
                  <a:pt x="938" y="2532"/>
                </a:cubicBezTo>
                <a:cubicBezTo>
                  <a:pt x="1239" y="2835"/>
                  <a:pt x="1610" y="2971"/>
                  <a:pt x="1975" y="2971"/>
                </a:cubicBezTo>
                <a:cubicBezTo>
                  <a:pt x="2737" y="2971"/>
                  <a:pt x="3469" y="2379"/>
                  <a:pt x="3469" y="1486"/>
                </a:cubicBezTo>
                <a:cubicBezTo>
                  <a:pt x="3469" y="664"/>
                  <a:pt x="2806" y="0"/>
                  <a:pt x="1984" y="0"/>
                </a:cubicBez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sp>
        <p:nvSpPr>
          <p:cNvPr id="1643379302" name="Google Shape;4061;p44"/>
          <p:cNvSpPr/>
          <p:nvPr/>
        </p:nvSpPr>
        <p:spPr bwMode="auto">
          <a:xfrm>
            <a:off x="6593392" y="3952111"/>
            <a:ext cx="156177" cy="214286"/>
          </a:xfrm>
          <a:custGeom>
            <a:avLst/>
            <a:gdLst/>
            <a:ahLst/>
            <a:cxnLst/>
            <a:rect l="l" t="t" r="r" b="b"/>
            <a:pathLst>
              <a:path w="1956" h="2684" fill="norm" stroke="1" extrusionOk="0">
                <a:moveTo>
                  <a:pt x="1" y="0"/>
                </a:moveTo>
                <a:lnTo>
                  <a:pt x="787" y="1342"/>
                </a:lnTo>
                <a:lnTo>
                  <a:pt x="1" y="2683"/>
                </a:lnTo>
                <a:lnTo>
                  <a:pt x="1955" y="1342"/>
                </a:lnTo>
                <a:lnTo>
                  <a:pt x="1" y="0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sp>
        <p:nvSpPr>
          <p:cNvPr id="1506070443" name="Google Shape;4062;p44"/>
          <p:cNvSpPr/>
          <p:nvPr/>
        </p:nvSpPr>
        <p:spPr bwMode="auto">
          <a:xfrm>
            <a:off x="6837492" y="4853848"/>
            <a:ext cx="240174" cy="172211"/>
          </a:xfrm>
          <a:custGeom>
            <a:avLst/>
            <a:gdLst/>
            <a:ahLst/>
            <a:cxnLst/>
            <a:rect l="l" t="t" r="r" b="b"/>
            <a:pathLst>
              <a:path w="3008" h="2157" fill="norm" stroke="1" extrusionOk="0">
                <a:moveTo>
                  <a:pt x="0" y="0"/>
                </a:moveTo>
                <a:lnTo>
                  <a:pt x="729" y="1075"/>
                </a:lnTo>
                <a:lnTo>
                  <a:pt x="0" y="2157"/>
                </a:lnTo>
                <a:lnTo>
                  <a:pt x="0" y="2157"/>
                </a:lnTo>
                <a:lnTo>
                  <a:pt x="3008" y="1075"/>
                </a:lnTo>
                <a:lnTo>
                  <a:pt x="0" y="0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sp>
        <p:nvSpPr>
          <p:cNvPr id="1999574328" name="Google Shape;4063;p44"/>
          <p:cNvSpPr/>
          <p:nvPr/>
        </p:nvSpPr>
        <p:spPr bwMode="auto">
          <a:xfrm>
            <a:off x="6583756" y="4272429"/>
            <a:ext cx="194742" cy="147541"/>
          </a:xfrm>
          <a:custGeom>
            <a:avLst/>
            <a:gdLst/>
            <a:ahLst/>
            <a:cxnLst/>
            <a:rect l="l" t="t" r="r" b="b"/>
            <a:pathLst>
              <a:path w="2439" h="1848" fill="norm" stroke="1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sp>
        <p:nvSpPr>
          <p:cNvPr id="182092840" name="Google Shape;4064;p44"/>
          <p:cNvSpPr/>
          <p:nvPr/>
        </p:nvSpPr>
        <p:spPr bwMode="auto">
          <a:xfrm>
            <a:off x="7188913" y="4579277"/>
            <a:ext cx="220611" cy="131893"/>
          </a:xfrm>
          <a:custGeom>
            <a:avLst/>
            <a:gdLst/>
            <a:ahLst/>
            <a:cxnLst/>
            <a:rect l="l" t="t" r="r" b="b"/>
            <a:pathLst>
              <a:path w="2763" h="1652" fill="norm" stroke="1" extrusionOk="0">
                <a:moveTo>
                  <a:pt x="2013" y="0"/>
                </a:moveTo>
                <a:lnTo>
                  <a:pt x="1551" y="7"/>
                </a:lnTo>
                <a:lnTo>
                  <a:pt x="2179" y="657"/>
                </a:lnTo>
                <a:lnTo>
                  <a:pt x="0" y="657"/>
                </a:lnTo>
                <a:lnTo>
                  <a:pt x="0" y="988"/>
                </a:lnTo>
                <a:lnTo>
                  <a:pt x="2179" y="988"/>
                </a:lnTo>
                <a:lnTo>
                  <a:pt x="1551" y="1645"/>
                </a:lnTo>
                <a:lnTo>
                  <a:pt x="2005" y="1652"/>
                </a:lnTo>
                <a:lnTo>
                  <a:pt x="2763" y="822"/>
                </a:lnTo>
                <a:lnTo>
                  <a:pt x="2013" y="0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sp>
        <p:nvSpPr>
          <p:cNvPr id="297635950" name="Google Shape;4065;p44"/>
          <p:cNvSpPr/>
          <p:nvPr/>
        </p:nvSpPr>
        <p:spPr bwMode="auto">
          <a:xfrm>
            <a:off x="7209516" y="4248303"/>
            <a:ext cx="131665" cy="194966"/>
          </a:xfrm>
          <a:custGeom>
            <a:avLst/>
            <a:gdLst/>
            <a:ahLst/>
            <a:cxnLst/>
            <a:rect l="l" t="t" r="r" b="b"/>
            <a:pathLst>
              <a:path w="1649" h="2442" fill="norm" stroke="1" extrusionOk="0">
                <a:moveTo>
                  <a:pt x="501" y="1"/>
                </a:moveTo>
                <a:cubicBezTo>
                  <a:pt x="238" y="1"/>
                  <a:pt x="1" y="336"/>
                  <a:pt x="250" y="590"/>
                </a:cubicBezTo>
                <a:lnTo>
                  <a:pt x="841" y="1232"/>
                </a:lnTo>
                <a:lnTo>
                  <a:pt x="250" y="1874"/>
                </a:lnTo>
                <a:cubicBezTo>
                  <a:pt x="36" y="2126"/>
                  <a:pt x="260" y="2441"/>
                  <a:pt x="516" y="2441"/>
                </a:cubicBezTo>
                <a:cubicBezTo>
                  <a:pt x="596" y="2441"/>
                  <a:pt x="680" y="2410"/>
                  <a:pt x="754" y="2336"/>
                </a:cubicBezTo>
                <a:lnTo>
                  <a:pt x="1555" y="1463"/>
                </a:lnTo>
                <a:cubicBezTo>
                  <a:pt x="1613" y="1405"/>
                  <a:pt x="1641" y="1326"/>
                  <a:pt x="1649" y="1246"/>
                </a:cubicBezTo>
                <a:cubicBezTo>
                  <a:pt x="1649" y="1239"/>
                  <a:pt x="1649" y="1239"/>
                  <a:pt x="1649" y="1232"/>
                </a:cubicBezTo>
                <a:cubicBezTo>
                  <a:pt x="1649" y="1225"/>
                  <a:pt x="1649" y="1225"/>
                  <a:pt x="1649" y="1218"/>
                </a:cubicBezTo>
                <a:cubicBezTo>
                  <a:pt x="1641" y="1138"/>
                  <a:pt x="1613" y="1059"/>
                  <a:pt x="1555" y="1001"/>
                </a:cubicBezTo>
                <a:lnTo>
                  <a:pt x="754" y="129"/>
                </a:lnTo>
                <a:cubicBezTo>
                  <a:pt x="679" y="38"/>
                  <a:pt x="588" y="1"/>
                  <a:pt x="501" y="1"/>
                </a:cubicBez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sp>
        <p:nvSpPr>
          <p:cNvPr id="2023932504" name="Google Shape;4066;p44"/>
          <p:cNvSpPr/>
          <p:nvPr/>
        </p:nvSpPr>
        <p:spPr bwMode="auto">
          <a:xfrm>
            <a:off x="7132432" y="3962451"/>
            <a:ext cx="228675" cy="193128"/>
          </a:xfrm>
          <a:custGeom>
            <a:avLst/>
            <a:gdLst/>
            <a:ahLst/>
            <a:cxnLst/>
            <a:rect l="l" t="t" r="r" b="b"/>
            <a:pathLst>
              <a:path w="2864" h="2419" fill="norm" stroke="1" extrusionOk="0">
                <a:moveTo>
                  <a:pt x="1738" y="1"/>
                </a:moveTo>
                <a:cubicBezTo>
                  <a:pt x="1482" y="1"/>
                  <a:pt x="1258" y="316"/>
                  <a:pt x="1472" y="568"/>
                </a:cubicBezTo>
                <a:lnTo>
                  <a:pt x="1789" y="907"/>
                </a:lnTo>
                <a:lnTo>
                  <a:pt x="375" y="907"/>
                </a:lnTo>
                <a:cubicBezTo>
                  <a:pt x="0" y="929"/>
                  <a:pt x="0" y="1491"/>
                  <a:pt x="375" y="1506"/>
                </a:cubicBezTo>
                <a:lnTo>
                  <a:pt x="1789" y="1506"/>
                </a:lnTo>
                <a:lnTo>
                  <a:pt x="1472" y="1852"/>
                </a:lnTo>
                <a:cubicBezTo>
                  <a:pt x="1258" y="2104"/>
                  <a:pt x="1482" y="2419"/>
                  <a:pt x="1738" y="2419"/>
                </a:cubicBezTo>
                <a:cubicBezTo>
                  <a:pt x="1818" y="2419"/>
                  <a:pt x="1902" y="2388"/>
                  <a:pt x="1976" y="2313"/>
                </a:cubicBezTo>
                <a:lnTo>
                  <a:pt x="2777" y="1441"/>
                </a:lnTo>
                <a:cubicBezTo>
                  <a:pt x="2827" y="1383"/>
                  <a:pt x="2864" y="1304"/>
                  <a:pt x="2864" y="1224"/>
                </a:cubicBezTo>
                <a:lnTo>
                  <a:pt x="2864" y="1195"/>
                </a:lnTo>
                <a:cubicBezTo>
                  <a:pt x="2864" y="1116"/>
                  <a:pt x="2827" y="1037"/>
                  <a:pt x="2777" y="979"/>
                </a:cubicBezTo>
                <a:lnTo>
                  <a:pt x="1976" y="106"/>
                </a:lnTo>
                <a:cubicBezTo>
                  <a:pt x="1902" y="32"/>
                  <a:pt x="1818" y="1"/>
                  <a:pt x="1738" y="1"/>
                </a:cubicBez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sp>
        <p:nvSpPr>
          <p:cNvPr id="328044232" name="Google Shape;4067;p44"/>
          <p:cNvSpPr/>
          <p:nvPr/>
        </p:nvSpPr>
        <p:spPr bwMode="auto">
          <a:xfrm>
            <a:off x="6593392" y="4857765"/>
            <a:ext cx="156177" cy="164228"/>
          </a:xfrm>
          <a:custGeom>
            <a:avLst/>
            <a:gdLst/>
            <a:ahLst/>
            <a:cxnLst/>
            <a:rect l="l" t="t" r="r" b="b"/>
            <a:pathLst>
              <a:path w="1956" h="2057" fill="norm" stroke="1" extrusionOk="0">
                <a:moveTo>
                  <a:pt x="109" y="1"/>
                </a:moveTo>
                <a:lnTo>
                  <a:pt x="1075" y="975"/>
                </a:lnTo>
                <a:lnTo>
                  <a:pt x="1" y="2056"/>
                </a:lnTo>
                <a:lnTo>
                  <a:pt x="859" y="2056"/>
                </a:lnTo>
                <a:lnTo>
                  <a:pt x="1955" y="975"/>
                </a:lnTo>
                <a:lnTo>
                  <a:pt x="974" y="1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grpSp>
        <p:nvGrpSpPr>
          <p:cNvPr id="2025012222" name="Google Shape;4068;p44"/>
          <p:cNvGrpSpPr/>
          <p:nvPr/>
        </p:nvGrpSpPr>
        <p:grpSpPr bwMode="auto">
          <a:xfrm>
            <a:off x="6897514" y="3987815"/>
            <a:ext cx="147872" cy="140116"/>
            <a:chOff x="4768575" y="2253950"/>
            <a:chExt cx="46300" cy="43875"/>
          </a:xfrm>
          <a:solidFill>
            <a:srgbClr val="2D1551"/>
          </a:solidFill>
        </p:grpSpPr>
        <p:sp>
          <p:nvSpPr>
            <p:cNvPr id="1243" name="Google Shape;4069;p44"/>
            <p:cNvSpPr/>
            <p:nvPr/>
          </p:nvSpPr>
          <p:spPr bwMode="auto">
            <a:xfrm>
              <a:off x="4785700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fill="norm" stroke="1" extrusionOk="0">
                  <a:moveTo>
                    <a:pt x="262" y="1"/>
                  </a:moveTo>
                  <a:cubicBezTo>
                    <a:pt x="150" y="1"/>
                    <a:pt x="49" y="149"/>
                    <a:pt x="164" y="247"/>
                  </a:cubicBezTo>
                  <a:lnTo>
                    <a:pt x="770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4" y="1754"/>
                  </a:cubicBezTo>
                  <a:cubicBezTo>
                    <a:pt x="236" y="1754"/>
                    <a:pt x="271" y="1742"/>
                    <a:pt x="301" y="1711"/>
                  </a:cubicBezTo>
                  <a:lnTo>
                    <a:pt x="1166" y="853"/>
                  </a:lnTo>
                  <a:lnTo>
                    <a:pt x="366" y="52"/>
                  </a:lnTo>
                  <a:cubicBezTo>
                    <a:pt x="334" y="16"/>
                    <a:pt x="297" y="1"/>
                    <a:pt x="26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44" name="Google Shape;4070;p44"/>
            <p:cNvSpPr/>
            <p:nvPr/>
          </p:nvSpPr>
          <p:spPr bwMode="auto">
            <a:xfrm>
              <a:off x="4768575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fill="norm" stroke="1" extrusionOk="0">
                  <a:moveTo>
                    <a:pt x="261" y="1"/>
                  </a:moveTo>
                  <a:cubicBezTo>
                    <a:pt x="150" y="1"/>
                    <a:pt x="50" y="149"/>
                    <a:pt x="171" y="247"/>
                  </a:cubicBezTo>
                  <a:lnTo>
                    <a:pt x="769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3" y="1754"/>
                  </a:cubicBezTo>
                  <a:cubicBezTo>
                    <a:pt x="236" y="1754"/>
                    <a:pt x="270" y="1742"/>
                    <a:pt x="301" y="1711"/>
                  </a:cubicBezTo>
                  <a:lnTo>
                    <a:pt x="1166" y="853"/>
                  </a:lnTo>
                  <a:lnTo>
                    <a:pt x="365" y="52"/>
                  </a:lnTo>
                  <a:cubicBezTo>
                    <a:pt x="334" y="16"/>
                    <a:pt x="297" y="1"/>
                    <a:pt x="26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sp>
        <p:nvSpPr>
          <p:cNvPr id="1488771603" name="Google Shape;4071;p44"/>
          <p:cNvSpPr/>
          <p:nvPr/>
        </p:nvSpPr>
        <p:spPr bwMode="auto">
          <a:xfrm>
            <a:off x="7739233" y="3954382"/>
            <a:ext cx="244247" cy="209656"/>
          </a:xfrm>
          <a:custGeom>
            <a:avLst/>
            <a:gdLst/>
            <a:ahLst/>
            <a:cxnLst/>
            <a:rect l="l" t="t" r="r" b="b"/>
            <a:pathLst>
              <a:path w="3059" h="2626" fill="norm" stroke="1" extrusionOk="0">
                <a:moveTo>
                  <a:pt x="1796" y="0"/>
                </a:moveTo>
                <a:lnTo>
                  <a:pt x="1176" y="628"/>
                </a:lnTo>
                <a:lnTo>
                  <a:pt x="1378" y="830"/>
                </a:lnTo>
                <a:lnTo>
                  <a:pt x="0" y="830"/>
                </a:lnTo>
                <a:lnTo>
                  <a:pt x="0" y="1710"/>
                </a:lnTo>
                <a:lnTo>
                  <a:pt x="1378" y="1710"/>
                </a:lnTo>
                <a:lnTo>
                  <a:pt x="1082" y="1998"/>
                </a:lnTo>
                <a:lnTo>
                  <a:pt x="1710" y="2626"/>
                </a:lnTo>
                <a:lnTo>
                  <a:pt x="3058" y="1270"/>
                </a:lnTo>
                <a:lnTo>
                  <a:pt x="1796" y="0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grpSp>
        <p:nvGrpSpPr>
          <p:cNvPr id="350817227" name="Google Shape;4072;p44"/>
          <p:cNvGrpSpPr/>
          <p:nvPr/>
        </p:nvGrpSpPr>
        <p:grpSpPr bwMode="auto">
          <a:xfrm>
            <a:off x="7500186" y="4549544"/>
            <a:ext cx="154978" cy="191772"/>
            <a:chOff x="4960900" y="2433225"/>
            <a:chExt cx="48525" cy="60050"/>
          </a:xfrm>
          <a:solidFill>
            <a:srgbClr val="2D1551"/>
          </a:solidFill>
        </p:grpSpPr>
        <p:sp>
          <p:nvSpPr>
            <p:cNvPr id="1247" name="Google Shape;4073;p44"/>
            <p:cNvSpPr/>
            <p:nvPr/>
          </p:nvSpPr>
          <p:spPr bwMode="auto"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fill="norm" stroke="1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48" name="Google Shape;4074;p44"/>
            <p:cNvSpPr/>
            <p:nvPr/>
          </p:nvSpPr>
          <p:spPr bwMode="auto"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fill="norm" stroke="1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293121690" name="Google Shape;4075;p44"/>
          <p:cNvGrpSpPr/>
          <p:nvPr/>
        </p:nvGrpSpPr>
        <p:grpSpPr bwMode="auto">
          <a:xfrm>
            <a:off x="7165439" y="4845329"/>
            <a:ext cx="178853" cy="188579"/>
            <a:chOff x="4854075" y="2527625"/>
            <a:chExt cx="56000" cy="59050"/>
          </a:xfrm>
          <a:solidFill>
            <a:srgbClr val="2D1551"/>
          </a:solidFill>
        </p:grpSpPr>
        <p:sp>
          <p:nvSpPr>
            <p:cNvPr id="1250" name="Google Shape;4076;p44"/>
            <p:cNvSpPr/>
            <p:nvPr/>
          </p:nvSpPr>
          <p:spPr bwMode="auto">
            <a:xfrm>
              <a:off x="4872325" y="2527625"/>
              <a:ext cx="37750" cy="59050"/>
            </a:xfrm>
            <a:custGeom>
              <a:avLst/>
              <a:gdLst/>
              <a:ahLst/>
              <a:cxnLst/>
              <a:rect l="l" t="t" r="r" b="b"/>
              <a:pathLst>
                <a:path w="1510" h="2362" fill="norm" stroke="1" extrusionOk="0">
                  <a:moveTo>
                    <a:pt x="305" y="1"/>
                  </a:moveTo>
                  <a:cubicBezTo>
                    <a:pt x="141" y="1"/>
                    <a:pt x="1" y="210"/>
                    <a:pt x="146" y="371"/>
                  </a:cubicBezTo>
                  <a:lnTo>
                    <a:pt x="961" y="1179"/>
                  </a:lnTo>
                  <a:lnTo>
                    <a:pt x="146" y="1994"/>
                  </a:lnTo>
                  <a:cubicBezTo>
                    <a:pt x="0" y="2151"/>
                    <a:pt x="143" y="2361"/>
                    <a:pt x="308" y="2361"/>
                  </a:cubicBezTo>
                  <a:cubicBezTo>
                    <a:pt x="355" y="2361"/>
                    <a:pt x="404" y="2344"/>
                    <a:pt x="449" y="2304"/>
                  </a:cubicBezTo>
                  <a:lnTo>
                    <a:pt x="1423" y="1338"/>
                  </a:lnTo>
                  <a:cubicBezTo>
                    <a:pt x="1509" y="1244"/>
                    <a:pt x="1509" y="1107"/>
                    <a:pt x="1423" y="1013"/>
                  </a:cubicBezTo>
                  <a:lnTo>
                    <a:pt x="1423" y="1020"/>
                  </a:lnTo>
                  <a:lnTo>
                    <a:pt x="449" y="61"/>
                  </a:lnTo>
                  <a:cubicBezTo>
                    <a:pt x="403" y="19"/>
                    <a:pt x="353" y="1"/>
                    <a:pt x="305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51" name="Google Shape;4077;p44"/>
            <p:cNvSpPr/>
            <p:nvPr/>
          </p:nvSpPr>
          <p:spPr bwMode="auto">
            <a:xfrm>
              <a:off x="4854075" y="2539100"/>
              <a:ext cx="26075" cy="35875"/>
            </a:xfrm>
            <a:custGeom>
              <a:avLst/>
              <a:gdLst/>
              <a:ahLst/>
              <a:cxnLst/>
              <a:rect l="l" t="t" r="r" b="b"/>
              <a:pathLst>
                <a:path w="1043" h="1435" fill="norm" stroke="1" extrusionOk="0">
                  <a:moveTo>
                    <a:pt x="326" y="1"/>
                  </a:moveTo>
                  <a:cubicBezTo>
                    <a:pt x="152" y="1"/>
                    <a:pt x="1" y="234"/>
                    <a:pt x="177" y="388"/>
                  </a:cubicBezTo>
                  <a:lnTo>
                    <a:pt x="516" y="720"/>
                  </a:lnTo>
                  <a:lnTo>
                    <a:pt x="177" y="1059"/>
                  </a:lnTo>
                  <a:cubicBezTo>
                    <a:pt x="21" y="1215"/>
                    <a:pt x="165" y="1435"/>
                    <a:pt x="336" y="1435"/>
                  </a:cubicBezTo>
                  <a:cubicBezTo>
                    <a:pt x="386" y="1435"/>
                    <a:pt x="439" y="1415"/>
                    <a:pt x="487" y="1369"/>
                  </a:cubicBezTo>
                  <a:lnTo>
                    <a:pt x="977" y="886"/>
                  </a:lnTo>
                  <a:cubicBezTo>
                    <a:pt x="1020" y="843"/>
                    <a:pt x="1042" y="785"/>
                    <a:pt x="1042" y="720"/>
                  </a:cubicBezTo>
                  <a:cubicBezTo>
                    <a:pt x="1042" y="662"/>
                    <a:pt x="1013" y="605"/>
                    <a:pt x="977" y="561"/>
                  </a:cubicBezTo>
                  <a:lnTo>
                    <a:pt x="487" y="78"/>
                  </a:lnTo>
                  <a:cubicBezTo>
                    <a:pt x="437" y="23"/>
                    <a:pt x="380" y="1"/>
                    <a:pt x="32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sp>
        <p:nvSpPr>
          <p:cNvPr id="473048060" name="Google Shape;4078;p44"/>
          <p:cNvSpPr/>
          <p:nvPr/>
        </p:nvSpPr>
        <p:spPr bwMode="auto">
          <a:xfrm>
            <a:off x="6928990" y="4558908"/>
            <a:ext cx="138850" cy="173967"/>
          </a:xfrm>
          <a:custGeom>
            <a:avLst/>
            <a:gdLst/>
            <a:ahLst/>
            <a:cxnLst/>
            <a:rect l="l" t="t" r="r" b="b"/>
            <a:pathLst>
              <a:path w="1739" h="2179" fill="norm" stroke="1" extrusionOk="0">
                <a:moveTo>
                  <a:pt x="1" y="1"/>
                </a:moveTo>
                <a:lnTo>
                  <a:pt x="1" y="2179"/>
                </a:lnTo>
                <a:lnTo>
                  <a:pt x="758" y="2179"/>
                </a:lnTo>
                <a:lnTo>
                  <a:pt x="1739" y="1090"/>
                </a:lnTo>
                <a:lnTo>
                  <a:pt x="758" y="1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sp>
        <p:nvSpPr>
          <p:cNvPr id="1449690637" name="Google Shape;4079;p44"/>
          <p:cNvSpPr/>
          <p:nvPr/>
        </p:nvSpPr>
        <p:spPr bwMode="auto">
          <a:xfrm>
            <a:off x="7773154" y="3692188"/>
            <a:ext cx="209673" cy="173967"/>
          </a:xfrm>
          <a:custGeom>
            <a:avLst/>
            <a:gdLst/>
            <a:ahLst/>
            <a:cxnLst/>
            <a:rect l="l" t="t" r="r" b="b"/>
            <a:pathLst>
              <a:path w="2626" h="2179" fill="norm" stroke="1" extrusionOk="0">
                <a:moveTo>
                  <a:pt x="0" y="1"/>
                </a:moveTo>
                <a:lnTo>
                  <a:pt x="887" y="1090"/>
                </a:lnTo>
                <a:lnTo>
                  <a:pt x="0" y="2179"/>
                </a:lnTo>
                <a:lnTo>
                  <a:pt x="1644" y="2179"/>
                </a:lnTo>
                <a:lnTo>
                  <a:pt x="2625" y="1090"/>
                </a:lnTo>
                <a:lnTo>
                  <a:pt x="1644" y="1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sp>
        <p:nvSpPr>
          <p:cNvPr id="999461967" name="Google Shape;4080;p44"/>
          <p:cNvSpPr/>
          <p:nvPr/>
        </p:nvSpPr>
        <p:spPr bwMode="auto">
          <a:xfrm>
            <a:off x="6604123" y="4558908"/>
            <a:ext cx="177416" cy="173967"/>
          </a:xfrm>
          <a:custGeom>
            <a:avLst/>
            <a:gdLst/>
            <a:ahLst/>
            <a:cxnLst/>
            <a:rect l="l" t="t" r="r" b="b"/>
            <a:pathLst>
              <a:path w="2222" h="2179" fill="norm" stroke="1" extrusionOk="0">
                <a:moveTo>
                  <a:pt x="477" y="1"/>
                </a:moveTo>
                <a:lnTo>
                  <a:pt x="895" y="513"/>
                </a:lnTo>
                <a:lnTo>
                  <a:pt x="1" y="513"/>
                </a:lnTo>
                <a:lnTo>
                  <a:pt x="1" y="1659"/>
                </a:lnTo>
                <a:lnTo>
                  <a:pt x="895" y="1659"/>
                </a:lnTo>
                <a:lnTo>
                  <a:pt x="477" y="2179"/>
                </a:lnTo>
                <a:lnTo>
                  <a:pt x="1234" y="2179"/>
                </a:lnTo>
                <a:lnTo>
                  <a:pt x="2222" y="1090"/>
                </a:lnTo>
                <a:lnTo>
                  <a:pt x="1234" y="1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grpSp>
        <p:nvGrpSpPr>
          <p:cNvPr id="1609368595" name="Google Shape;4081;p44"/>
          <p:cNvGrpSpPr/>
          <p:nvPr/>
        </p:nvGrpSpPr>
        <p:grpSpPr bwMode="auto">
          <a:xfrm>
            <a:off x="7809783" y="4241068"/>
            <a:ext cx="130227" cy="210854"/>
            <a:chOff x="5059700" y="2334775"/>
            <a:chExt cx="40775" cy="66025"/>
          </a:xfrm>
          <a:solidFill>
            <a:srgbClr val="2D1551"/>
          </a:solidFill>
        </p:grpSpPr>
        <p:sp>
          <p:nvSpPr>
            <p:cNvPr id="1256" name="Google Shape;4082;p44"/>
            <p:cNvSpPr/>
            <p:nvPr/>
          </p:nvSpPr>
          <p:spPr bwMode="auto">
            <a:xfrm>
              <a:off x="5059700" y="2334775"/>
              <a:ext cx="12475" cy="10525"/>
            </a:xfrm>
            <a:custGeom>
              <a:avLst/>
              <a:gdLst/>
              <a:ahLst/>
              <a:cxnLst/>
              <a:rect l="l" t="t" r="r" b="b"/>
              <a:pathLst>
                <a:path w="499" h="421" fill="norm" stroke="1" extrusionOk="0">
                  <a:moveTo>
                    <a:pt x="282" y="0"/>
                  </a:moveTo>
                  <a:cubicBezTo>
                    <a:pt x="94" y="0"/>
                    <a:pt x="1" y="224"/>
                    <a:pt x="138" y="361"/>
                  </a:cubicBezTo>
                  <a:cubicBezTo>
                    <a:pt x="179" y="402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09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57" name="Google Shape;4083;p44"/>
            <p:cNvSpPr/>
            <p:nvPr/>
          </p:nvSpPr>
          <p:spPr bwMode="auto">
            <a:xfrm>
              <a:off x="5059700" y="2348650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fill="norm" stroke="1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10"/>
                  </a:cubicBezTo>
                  <a:cubicBezTo>
                    <a:pt x="498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58" name="Google Shape;4084;p44"/>
            <p:cNvSpPr/>
            <p:nvPr/>
          </p:nvSpPr>
          <p:spPr bwMode="auto">
            <a:xfrm>
              <a:off x="50597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fill="norm" stroke="1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2"/>
                    <a:pt x="281" y="422"/>
                  </a:cubicBezTo>
                  <a:cubicBezTo>
                    <a:pt x="388" y="422"/>
                    <a:pt x="491" y="338"/>
                    <a:pt x="491" y="210"/>
                  </a:cubicBezTo>
                  <a:cubicBezTo>
                    <a:pt x="498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59" name="Google Shape;4085;p44"/>
            <p:cNvSpPr/>
            <p:nvPr/>
          </p:nvSpPr>
          <p:spPr bwMode="auto">
            <a:xfrm>
              <a:off x="5059700" y="2376400"/>
              <a:ext cx="12475" cy="10500"/>
            </a:xfrm>
            <a:custGeom>
              <a:avLst/>
              <a:gdLst/>
              <a:ahLst/>
              <a:cxnLst/>
              <a:rect l="l" t="t" r="r" b="b"/>
              <a:pathLst>
                <a:path w="499" h="420" fill="norm" stroke="1" extrusionOk="0">
                  <a:moveTo>
                    <a:pt x="294" y="1"/>
                  </a:moveTo>
                  <a:cubicBezTo>
                    <a:pt x="290" y="1"/>
                    <a:pt x="286" y="1"/>
                    <a:pt x="282" y="1"/>
                  </a:cubicBezTo>
                  <a:cubicBezTo>
                    <a:pt x="94" y="1"/>
                    <a:pt x="1" y="225"/>
                    <a:pt x="138" y="355"/>
                  </a:cubicBezTo>
                  <a:cubicBezTo>
                    <a:pt x="180" y="400"/>
                    <a:pt x="233" y="420"/>
                    <a:pt x="285" y="420"/>
                  </a:cubicBezTo>
                  <a:cubicBezTo>
                    <a:pt x="390" y="420"/>
                    <a:pt x="491" y="336"/>
                    <a:pt x="491" y="210"/>
                  </a:cubicBezTo>
                  <a:cubicBezTo>
                    <a:pt x="498" y="99"/>
                    <a:pt x="404" y="1"/>
                    <a:pt x="29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60" name="Google Shape;4086;p44"/>
            <p:cNvSpPr/>
            <p:nvPr/>
          </p:nvSpPr>
          <p:spPr bwMode="auto">
            <a:xfrm>
              <a:off x="5059700" y="2390125"/>
              <a:ext cx="12475" cy="10675"/>
            </a:xfrm>
            <a:custGeom>
              <a:avLst/>
              <a:gdLst/>
              <a:ahLst/>
              <a:cxnLst/>
              <a:rect l="l" t="t" r="r" b="b"/>
              <a:pathLst>
                <a:path w="499" h="427" fill="norm" stroke="1" extrusionOk="0">
                  <a:moveTo>
                    <a:pt x="282" y="0"/>
                  </a:moveTo>
                  <a:cubicBezTo>
                    <a:pt x="94" y="0"/>
                    <a:pt x="1" y="231"/>
                    <a:pt x="138" y="361"/>
                  </a:cubicBezTo>
                  <a:cubicBezTo>
                    <a:pt x="180" y="406"/>
                    <a:pt x="233" y="426"/>
                    <a:pt x="285" y="426"/>
                  </a:cubicBezTo>
                  <a:cubicBezTo>
                    <a:pt x="390" y="426"/>
                    <a:pt x="491" y="343"/>
                    <a:pt x="491" y="217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61" name="Google Shape;4087;p44"/>
            <p:cNvSpPr/>
            <p:nvPr/>
          </p:nvSpPr>
          <p:spPr bwMode="auto">
            <a:xfrm>
              <a:off x="5073950" y="2348650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fill="norm" stroke="1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1"/>
                    <a:pt x="278" y="421"/>
                  </a:cubicBezTo>
                  <a:cubicBezTo>
                    <a:pt x="387" y="421"/>
                    <a:pt x="491" y="337"/>
                    <a:pt x="491" y="210"/>
                  </a:cubicBezTo>
                  <a:cubicBezTo>
                    <a:pt x="491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62" name="Google Shape;4088;p44"/>
            <p:cNvSpPr/>
            <p:nvPr/>
          </p:nvSpPr>
          <p:spPr bwMode="auto">
            <a:xfrm>
              <a:off x="5073950" y="2362525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fill="norm" stroke="1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2"/>
                    <a:pt x="278" y="422"/>
                  </a:cubicBezTo>
                  <a:cubicBezTo>
                    <a:pt x="387" y="422"/>
                    <a:pt x="491" y="338"/>
                    <a:pt x="491" y="210"/>
                  </a:cubicBezTo>
                  <a:cubicBezTo>
                    <a:pt x="491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63" name="Google Shape;4089;p44"/>
            <p:cNvSpPr/>
            <p:nvPr/>
          </p:nvSpPr>
          <p:spPr bwMode="auto">
            <a:xfrm>
              <a:off x="5074000" y="2376400"/>
              <a:ext cx="12225" cy="10500"/>
            </a:xfrm>
            <a:custGeom>
              <a:avLst/>
              <a:gdLst/>
              <a:ahLst/>
              <a:cxnLst/>
              <a:rect l="l" t="t" r="r" b="b"/>
              <a:pathLst>
                <a:path w="489" h="420" fill="norm" stroke="1" extrusionOk="0">
                  <a:moveTo>
                    <a:pt x="291" y="1"/>
                  </a:moveTo>
                  <a:cubicBezTo>
                    <a:pt x="287" y="1"/>
                    <a:pt x="284" y="1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ubicBezTo>
                    <a:pt x="89" y="1"/>
                    <a:pt x="0" y="227"/>
                    <a:pt x="128" y="355"/>
                  </a:cubicBezTo>
                  <a:cubicBezTo>
                    <a:pt x="173" y="400"/>
                    <a:pt x="228" y="420"/>
                    <a:pt x="281" y="420"/>
                  </a:cubicBezTo>
                  <a:cubicBezTo>
                    <a:pt x="388" y="420"/>
                    <a:pt x="489" y="336"/>
                    <a:pt x="489" y="210"/>
                  </a:cubicBezTo>
                  <a:cubicBezTo>
                    <a:pt x="489" y="99"/>
                    <a:pt x="401" y="1"/>
                    <a:pt x="29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64" name="Google Shape;4090;p44"/>
            <p:cNvSpPr/>
            <p:nvPr/>
          </p:nvSpPr>
          <p:spPr bwMode="auto">
            <a:xfrm>
              <a:off x="50880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fill="norm" stroke="1" extrusionOk="0">
                  <a:moveTo>
                    <a:pt x="289" y="1"/>
                  </a:moveTo>
                  <a:cubicBezTo>
                    <a:pt x="102" y="1"/>
                    <a:pt x="1" y="224"/>
                    <a:pt x="138" y="361"/>
                  </a:cubicBezTo>
                  <a:cubicBezTo>
                    <a:pt x="180" y="403"/>
                    <a:pt x="231" y="422"/>
                    <a:pt x="283" y="422"/>
                  </a:cubicBezTo>
                  <a:cubicBezTo>
                    <a:pt x="392" y="422"/>
                    <a:pt x="499" y="338"/>
                    <a:pt x="499" y="210"/>
                  </a:cubicBezTo>
                  <a:cubicBezTo>
                    <a:pt x="499" y="95"/>
                    <a:pt x="405" y="1"/>
                    <a:pt x="28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980787712" name="Google Shape;4091;p44"/>
          <p:cNvGrpSpPr/>
          <p:nvPr/>
        </p:nvGrpSpPr>
        <p:grpSpPr bwMode="auto">
          <a:xfrm>
            <a:off x="7494542" y="3954602"/>
            <a:ext cx="114657" cy="208379"/>
            <a:chOff x="4959100" y="2243350"/>
            <a:chExt cx="35900" cy="65250"/>
          </a:xfrm>
          <a:solidFill>
            <a:srgbClr val="2D1551"/>
          </a:solidFill>
        </p:grpSpPr>
        <p:sp>
          <p:nvSpPr>
            <p:cNvPr id="1266" name="Google Shape;4092;p44"/>
            <p:cNvSpPr/>
            <p:nvPr/>
          </p:nvSpPr>
          <p:spPr bwMode="auto">
            <a:xfrm>
              <a:off x="4959100" y="2243350"/>
              <a:ext cx="7950" cy="6825"/>
            </a:xfrm>
            <a:custGeom>
              <a:avLst/>
              <a:gdLst/>
              <a:ahLst/>
              <a:cxnLst/>
              <a:rect l="l" t="t" r="r" b="b"/>
              <a:pathLst>
                <a:path w="318" h="273" fill="norm" stroke="1" extrusionOk="0">
                  <a:moveTo>
                    <a:pt x="180" y="0"/>
                  </a:moveTo>
                  <a:cubicBezTo>
                    <a:pt x="65" y="0"/>
                    <a:pt x="0" y="145"/>
                    <a:pt x="87" y="231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7"/>
                  </a:cubicBezTo>
                  <a:cubicBezTo>
                    <a:pt x="317" y="65"/>
                    <a:pt x="260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67" name="Google Shape;4093;p44"/>
            <p:cNvSpPr/>
            <p:nvPr/>
          </p:nvSpPr>
          <p:spPr bwMode="auto">
            <a:xfrm>
              <a:off x="4959100" y="2253075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fill="norm" stroke="1" extrusionOk="0">
                  <a:moveTo>
                    <a:pt x="180" y="1"/>
                  </a:moveTo>
                  <a:cubicBezTo>
                    <a:pt x="65" y="1"/>
                    <a:pt x="0" y="145"/>
                    <a:pt x="87" y="232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8"/>
                  </a:cubicBezTo>
                  <a:cubicBezTo>
                    <a:pt x="317" y="59"/>
                    <a:pt x="260" y="1"/>
                    <a:pt x="18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68" name="Google Shape;4094;p44"/>
            <p:cNvSpPr/>
            <p:nvPr/>
          </p:nvSpPr>
          <p:spPr bwMode="auto">
            <a:xfrm>
              <a:off x="4959100" y="2262825"/>
              <a:ext cx="7950" cy="6825"/>
            </a:xfrm>
            <a:custGeom>
              <a:avLst/>
              <a:gdLst/>
              <a:ahLst/>
              <a:cxnLst/>
              <a:rect l="l" t="t" r="r" b="b"/>
              <a:pathLst>
                <a:path w="318" h="273" fill="norm" stroke="1" extrusionOk="0">
                  <a:moveTo>
                    <a:pt x="180" y="0"/>
                  </a:moveTo>
                  <a:cubicBezTo>
                    <a:pt x="65" y="0"/>
                    <a:pt x="0" y="145"/>
                    <a:pt x="87" y="231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7"/>
                  </a:cubicBezTo>
                  <a:cubicBezTo>
                    <a:pt x="317" y="65"/>
                    <a:pt x="260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69" name="Google Shape;4095;p44"/>
            <p:cNvSpPr/>
            <p:nvPr/>
          </p:nvSpPr>
          <p:spPr bwMode="auto">
            <a:xfrm>
              <a:off x="4959100" y="2272550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fill="norm" stroke="1" extrusionOk="0">
                  <a:moveTo>
                    <a:pt x="180" y="1"/>
                  </a:moveTo>
                  <a:cubicBezTo>
                    <a:pt x="65" y="1"/>
                    <a:pt x="0" y="152"/>
                    <a:pt x="87" y="232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8"/>
                  </a:cubicBezTo>
                  <a:cubicBezTo>
                    <a:pt x="317" y="59"/>
                    <a:pt x="260" y="1"/>
                    <a:pt x="18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70" name="Google Shape;4096;p44"/>
            <p:cNvSpPr/>
            <p:nvPr/>
          </p:nvSpPr>
          <p:spPr bwMode="auto">
            <a:xfrm>
              <a:off x="4959150" y="2282475"/>
              <a:ext cx="7900" cy="6775"/>
            </a:xfrm>
            <a:custGeom>
              <a:avLst/>
              <a:gdLst/>
              <a:ahLst/>
              <a:cxnLst/>
              <a:rect l="l" t="t" r="r" b="b"/>
              <a:pathLst>
                <a:path w="316" h="271" fill="norm" stroke="1" extrusionOk="0">
                  <a:moveTo>
                    <a:pt x="171" y="0"/>
                  </a:moveTo>
                  <a:cubicBezTo>
                    <a:pt x="60" y="0"/>
                    <a:pt x="0" y="147"/>
                    <a:pt x="85" y="231"/>
                  </a:cubicBezTo>
                  <a:cubicBezTo>
                    <a:pt x="112" y="259"/>
                    <a:pt x="145" y="271"/>
                    <a:pt x="178" y="271"/>
                  </a:cubicBezTo>
                  <a:cubicBezTo>
                    <a:pt x="248" y="271"/>
                    <a:pt x="315" y="214"/>
                    <a:pt x="315" y="130"/>
                  </a:cubicBezTo>
                  <a:cubicBezTo>
                    <a:pt x="315" y="58"/>
                    <a:pt x="258" y="1"/>
                    <a:pt x="178" y="1"/>
                  </a:cubicBezTo>
                  <a:cubicBezTo>
                    <a:pt x="176" y="0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71" name="Google Shape;4097;p44"/>
            <p:cNvSpPr/>
            <p:nvPr/>
          </p:nvSpPr>
          <p:spPr bwMode="auto">
            <a:xfrm>
              <a:off x="4959100" y="2292025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fill="norm" stroke="1" extrusionOk="0">
                  <a:moveTo>
                    <a:pt x="180" y="1"/>
                  </a:moveTo>
                  <a:cubicBezTo>
                    <a:pt x="65" y="1"/>
                    <a:pt x="0" y="145"/>
                    <a:pt x="87" y="232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8"/>
                  </a:cubicBezTo>
                  <a:cubicBezTo>
                    <a:pt x="317" y="59"/>
                    <a:pt x="260" y="1"/>
                    <a:pt x="18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72" name="Google Shape;4098;p44"/>
            <p:cNvSpPr/>
            <p:nvPr/>
          </p:nvSpPr>
          <p:spPr bwMode="auto">
            <a:xfrm>
              <a:off x="4959100" y="2301775"/>
              <a:ext cx="7950" cy="6825"/>
            </a:xfrm>
            <a:custGeom>
              <a:avLst/>
              <a:gdLst/>
              <a:ahLst/>
              <a:cxnLst/>
              <a:rect l="l" t="t" r="r" b="b"/>
              <a:pathLst>
                <a:path w="318" h="273" fill="norm" stroke="1" extrusionOk="0">
                  <a:moveTo>
                    <a:pt x="180" y="0"/>
                  </a:moveTo>
                  <a:cubicBezTo>
                    <a:pt x="65" y="0"/>
                    <a:pt x="0" y="145"/>
                    <a:pt x="87" y="231"/>
                  </a:cubicBezTo>
                  <a:cubicBezTo>
                    <a:pt x="115" y="260"/>
                    <a:pt x="150" y="272"/>
                    <a:pt x="184" y="272"/>
                  </a:cubicBezTo>
                  <a:cubicBezTo>
                    <a:pt x="253" y="272"/>
                    <a:pt x="317" y="219"/>
                    <a:pt x="317" y="137"/>
                  </a:cubicBezTo>
                  <a:cubicBezTo>
                    <a:pt x="317" y="58"/>
                    <a:pt x="260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73" name="Google Shape;4099;p44"/>
            <p:cNvSpPr/>
            <p:nvPr/>
          </p:nvSpPr>
          <p:spPr bwMode="auto">
            <a:xfrm>
              <a:off x="4968475" y="2253075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fill="norm" stroke="1" extrusionOk="0">
                  <a:moveTo>
                    <a:pt x="180" y="1"/>
                  </a:moveTo>
                  <a:cubicBezTo>
                    <a:pt x="58" y="1"/>
                    <a:pt x="0" y="145"/>
                    <a:pt x="80" y="232"/>
                  </a:cubicBezTo>
                  <a:cubicBezTo>
                    <a:pt x="108" y="260"/>
                    <a:pt x="144" y="273"/>
                    <a:pt x="179" y="273"/>
                  </a:cubicBezTo>
                  <a:cubicBezTo>
                    <a:pt x="250" y="273"/>
                    <a:pt x="318" y="220"/>
                    <a:pt x="318" y="138"/>
                  </a:cubicBezTo>
                  <a:cubicBezTo>
                    <a:pt x="318" y="59"/>
                    <a:pt x="253" y="1"/>
                    <a:pt x="18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74" name="Google Shape;4100;p44"/>
            <p:cNvSpPr/>
            <p:nvPr/>
          </p:nvSpPr>
          <p:spPr bwMode="auto">
            <a:xfrm>
              <a:off x="4968475" y="2262825"/>
              <a:ext cx="7950" cy="6825"/>
            </a:xfrm>
            <a:custGeom>
              <a:avLst/>
              <a:gdLst/>
              <a:ahLst/>
              <a:cxnLst/>
              <a:rect l="l" t="t" r="r" b="b"/>
              <a:pathLst>
                <a:path w="318" h="273" fill="norm" stroke="1" extrusionOk="0">
                  <a:moveTo>
                    <a:pt x="180" y="0"/>
                  </a:moveTo>
                  <a:cubicBezTo>
                    <a:pt x="58" y="0"/>
                    <a:pt x="0" y="145"/>
                    <a:pt x="80" y="231"/>
                  </a:cubicBezTo>
                  <a:cubicBezTo>
                    <a:pt x="108" y="260"/>
                    <a:pt x="144" y="273"/>
                    <a:pt x="179" y="273"/>
                  </a:cubicBezTo>
                  <a:cubicBezTo>
                    <a:pt x="250" y="273"/>
                    <a:pt x="318" y="220"/>
                    <a:pt x="318" y="137"/>
                  </a:cubicBezTo>
                  <a:cubicBezTo>
                    <a:pt x="318" y="65"/>
                    <a:pt x="253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75" name="Google Shape;4101;p44"/>
            <p:cNvSpPr/>
            <p:nvPr/>
          </p:nvSpPr>
          <p:spPr bwMode="auto">
            <a:xfrm>
              <a:off x="4968475" y="2272550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fill="norm" stroke="1" extrusionOk="0">
                  <a:moveTo>
                    <a:pt x="180" y="1"/>
                  </a:moveTo>
                  <a:cubicBezTo>
                    <a:pt x="58" y="1"/>
                    <a:pt x="0" y="145"/>
                    <a:pt x="87" y="232"/>
                  </a:cubicBezTo>
                  <a:cubicBezTo>
                    <a:pt x="113" y="260"/>
                    <a:pt x="147" y="273"/>
                    <a:pt x="181" y="273"/>
                  </a:cubicBezTo>
                  <a:cubicBezTo>
                    <a:pt x="250" y="273"/>
                    <a:pt x="318" y="220"/>
                    <a:pt x="318" y="138"/>
                  </a:cubicBezTo>
                  <a:cubicBezTo>
                    <a:pt x="318" y="66"/>
                    <a:pt x="253" y="1"/>
                    <a:pt x="18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76" name="Google Shape;4102;p44"/>
            <p:cNvSpPr/>
            <p:nvPr/>
          </p:nvSpPr>
          <p:spPr bwMode="auto">
            <a:xfrm>
              <a:off x="4968500" y="2282475"/>
              <a:ext cx="7925" cy="6775"/>
            </a:xfrm>
            <a:custGeom>
              <a:avLst/>
              <a:gdLst/>
              <a:ahLst/>
              <a:cxnLst/>
              <a:rect l="l" t="t" r="r" b="b"/>
              <a:pathLst>
                <a:path w="317" h="271" fill="norm" stroke="1" extrusionOk="0">
                  <a:moveTo>
                    <a:pt x="171" y="0"/>
                  </a:moveTo>
                  <a:cubicBezTo>
                    <a:pt x="54" y="0"/>
                    <a:pt x="1" y="147"/>
                    <a:pt x="79" y="231"/>
                  </a:cubicBezTo>
                  <a:cubicBezTo>
                    <a:pt x="106" y="259"/>
                    <a:pt x="140" y="271"/>
                    <a:pt x="173" y="271"/>
                  </a:cubicBezTo>
                  <a:cubicBezTo>
                    <a:pt x="246" y="271"/>
                    <a:pt x="317" y="214"/>
                    <a:pt x="317" y="130"/>
                  </a:cubicBezTo>
                  <a:cubicBezTo>
                    <a:pt x="317" y="58"/>
                    <a:pt x="252" y="1"/>
                    <a:pt x="179" y="1"/>
                  </a:cubicBezTo>
                  <a:cubicBezTo>
                    <a:pt x="177" y="0"/>
                    <a:pt x="174" y="0"/>
                    <a:pt x="17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77" name="Google Shape;4103;p44"/>
            <p:cNvSpPr/>
            <p:nvPr/>
          </p:nvSpPr>
          <p:spPr bwMode="auto">
            <a:xfrm>
              <a:off x="4968475" y="2292025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fill="norm" stroke="1" extrusionOk="0">
                  <a:moveTo>
                    <a:pt x="180" y="1"/>
                  </a:moveTo>
                  <a:cubicBezTo>
                    <a:pt x="58" y="1"/>
                    <a:pt x="0" y="145"/>
                    <a:pt x="80" y="232"/>
                  </a:cubicBezTo>
                  <a:cubicBezTo>
                    <a:pt x="108" y="260"/>
                    <a:pt x="144" y="273"/>
                    <a:pt x="179" y="273"/>
                  </a:cubicBezTo>
                  <a:cubicBezTo>
                    <a:pt x="250" y="273"/>
                    <a:pt x="318" y="220"/>
                    <a:pt x="318" y="138"/>
                  </a:cubicBezTo>
                  <a:cubicBezTo>
                    <a:pt x="318" y="59"/>
                    <a:pt x="253" y="1"/>
                    <a:pt x="18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78" name="Google Shape;4104;p44"/>
            <p:cNvSpPr/>
            <p:nvPr/>
          </p:nvSpPr>
          <p:spPr bwMode="auto">
            <a:xfrm>
              <a:off x="4977650" y="2262825"/>
              <a:ext cx="7975" cy="6825"/>
            </a:xfrm>
            <a:custGeom>
              <a:avLst/>
              <a:gdLst/>
              <a:ahLst/>
              <a:cxnLst/>
              <a:rect l="l" t="t" r="r" b="b"/>
              <a:pathLst>
                <a:path w="319" h="273" fill="norm" stroke="1" extrusionOk="0">
                  <a:moveTo>
                    <a:pt x="181" y="0"/>
                  </a:moveTo>
                  <a:cubicBezTo>
                    <a:pt x="66" y="0"/>
                    <a:pt x="1" y="145"/>
                    <a:pt x="88" y="231"/>
                  </a:cubicBezTo>
                  <a:cubicBezTo>
                    <a:pt x="116" y="260"/>
                    <a:pt x="151" y="273"/>
                    <a:pt x="185" y="273"/>
                  </a:cubicBezTo>
                  <a:cubicBezTo>
                    <a:pt x="254" y="273"/>
                    <a:pt x="318" y="220"/>
                    <a:pt x="318" y="137"/>
                  </a:cubicBezTo>
                  <a:cubicBezTo>
                    <a:pt x="318" y="65"/>
                    <a:pt x="261" y="0"/>
                    <a:pt x="18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79" name="Google Shape;4105;p44"/>
            <p:cNvSpPr/>
            <p:nvPr/>
          </p:nvSpPr>
          <p:spPr bwMode="auto">
            <a:xfrm>
              <a:off x="4977650" y="2272550"/>
              <a:ext cx="7975" cy="6850"/>
            </a:xfrm>
            <a:custGeom>
              <a:avLst/>
              <a:gdLst/>
              <a:ahLst/>
              <a:cxnLst/>
              <a:rect l="l" t="t" r="r" b="b"/>
              <a:pathLst>
                <a:path w="319" h="274" fill="norm" stroke="1" extrusionOk="0">
                  <a:moveTo>
                    <a:pt x="181" y="1"/>
                  </a:moveTo>
                  <a:cubicBezTo>
                    <a:pt x="66" y="1"/>
                    <a:pt x="1" y="152"/>
                    <a:pt x="88" y="232"/>
                  </a:cubicBezTo>
                  <a:cubicBezTo>
                    <a:pt x="116" y="260"/>
                    <a:pt x="151" y="273"/>
                    <a:pt x="185" y="273"/>
                  </a:cubicBezTo>
                  <a:cubicBezTo>
                    <a:pt x="254" y="273"/>
                    <a:pt x="318" y="220"/>
                    <a:pt x="318" y="138"/>
                  </a:cubicBezTo>
                  <a:cubicBezTo>
                    <a:pt x="318" y="59"/>
                    <a:pt x="261" y="1"/>
                    <a:pt x="18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80" name="Google Shape;4106;p44"/>
            <p:cNvSpPr/>
            <p:nvPr/>
          </p:nvSpPr>
          <p:spPr bwMode="auto">
            <a:xfrm>
              <a:off x="4977700" y="2282475"/>
              <a:ext cx="7925" cy="6775"/>
            </a:xfrm>
            <a:custGeom>
              <a:avLst/>
              <a:gdLst/>
              <a:ahLst/>
              <a:cxnLst/>
              <a:rect l="l" t="t" r="r" b="b"/>
              <a:pathLst>
                <a:path w="317" h="271" fill="norm" stroke="1" extrusionOk="0">
                  <a:moveTo>
                    <a:pt x="171" y="0"/>
                  </a:moveTo>
                  <a:cubicBezTo>
                    <a:pt x="61" y="0"/>
                    <a:pt x="1" y="147"/>
                    <a:pt x="86" y="231"/>
                  </a:cubicBezTo>
                  <a:cubicBezTo>
                    <a:pt x="113" y="259"/>
                    <a:pt x="146" y="271"/>
                    <a:pt x="179" y="271"/>
                  </a:cubicBezTo>
                  <a:cubicBezTo>
                    <a:pt x="249" y="271"/>
                    <a:pt x="316" y="214"/>
                    <a:pt x="316" y="130"/>
                  </a:cubicBezTo>
                  <a:cubicBezTo>
                    <a:pt x="316" y="58"/>
                    <a:pt x="259" y="1"/>
                    <a:pt x="179" y="1"/>
                  </a:cubicBezTo>
                  <a:cubicBezTo>
                    <a:pt x="177" y="0"/>
                    <a:pt x="174" y="0"/>
                    <a:pt x="17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81" name="Google Shape;4107;p44"/>
            <p:cNvSpPr/>
            <p:nvPr/>
          </p:nvSpPr>
          <p:spPr bwMode="auto">
            <a:xfrm>
              <a:off x="4987050" y="2272550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fill="norm" stroke="1" extrusionOk="0">
                  <a:moveTo>
                    <a:pt x="180" y="1"/>
                  </a:moveTo>
                  <a:cubicBezTo>
                    <a:pt x="58" y="1"/>
                    <a:pt x="0" y="152"/>
                    <a:pt x="87" y="232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8"/>
                  </a:cubicBezTo>
                  <a:cubicBezTo>
                    <a:pt x="317" y="59"/>
                    <a:pt x="252" y="1"/>
                    <a:pt x="18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526423373" name="Google Shape;4108;p44"/>
          <p:cNvGrpSpPr/>
          <p:nvPr/>
        </p:nvGrpSpPr>
        <p:grpSpPr bwMode="auto">
          <a:xfrm>
            <a:off x="7740845" y="4540458"/>
            <a:ext cx="242569" cy="210293"/>
            <a:chOff x="5037700" y="2430325"/>
            <a:chExt cx="75950" cy="65850"/>
          </a:xfrm>
          <a:solidFill>
            <a:srgbClr val="2D1551"/>
          </a:solidFill>
        </p:grpSpPr>
        <p:sp>
          <p:nvSpPr>
            <p:cNvPr id="1283" name="Google Shape;4109;p44"/>
            <p:cNvSpPr/>
            <p:nvPr/>
          </p:nvSpPr>
          <p:spPr bwMode="auto">
            <a:xfrm>
              <a:off x="5059700" y="2430325"/>
              <a:ext cx="53950" cy="65850"/>
            </a:xfrm>
            <a:custGeom>
              <a:avLst/>
              <a:gdLst/>
              <a:ahLst/>
              <a:cxnLst/>
              <a:rect l="l" t="t" r="r" b="b"/>
              <a:pathLst>
                <a:path w="2158" h="2634" fill="norm" stroke="1" extrusionOk="0">
                  <a:moveTo>
                    <a:pt x="1" y="1"/>
                  </a:moveTo>
                  <a:lnTo>
                    <a:pt x="866" y="1321"/>
                  </a:lnTo>
                  <a:lnTo>
                    <a:pt x="1" y="2633"/>
                  </a:lnTo>
                  <a:lnTo>
                    <a:pt x="1292" y="2633"/>
                  </a:lnTo>
                  <a:lnTo>
                    <a:pt x="2157" y="1321"/>
                  </a:lnTo>
                  <a:lnTo>
                    <a:pt x="1292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84" name="Google Shape;4110;p44"/>
            <p:cNvSpPr/>
            <p:nvPr/>
          </p:nvSpPr>
          <p:spPr bwMode="auto">
            <a:xfrm>
              <a:off x="5037700" y="2430325"/>
              <a:ext cx="34100" cy="65850"/>
            </a:xfrm>
            <a:custGeom>
              <a:avLst/>
              <a:gdLst/>
              <a:ahLst/>
              <a:cxnLst/>
              <a:rect l="l" t="t" r="r" b="b"/>
              <a:pathLst>
                <a:path w="1364" h="2634" fill="norm" stroke="1" extrusionOk="0">
                  <a:moveTo>
                    <a:pt x="1" y="1"/>
                  </a:moveTo>
                  <a:lnTo>
                    <a:pt x="866" y="1321"/>
                  </a:lnTo>
                  <a:lnTo>
                    <a:pt x="1" y="2633"/>
                  </a:lnTo>
                  <a:lnTo>
                    <a:pt x="498" y="2633"/>
                  </a:lnTo>
                  <a:lnTo>
                    <a:pt x="1364" y="1321"/>
                  </a:lnTo>
                  <a:lnTo>
                    <a:pt x="498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548567482" name="Google Shape;4111;p44"/>
          <p:cNvGrpSpPr/>
          <p:nvPr/>
        </p:nvGrpSpPr>
        <p:grpSpPr bwMode="auto">
          <a:xfrm>
            <a:off x="6861165" y="4263078"/>
            <a:ext cx="293751" cy="165825"/>
            <a:chOff x="4756975" y="2341800"/>
            <a:chExt cx="91975" cy="51925"/>
          </a:xfrm>
          <a:solidFill>
            <a:srgbClr val="2D1551"/>
          </a:solidFill>
        </p:grpSpPr>
        <p:sp>
          <p:nvSpPr>
            <p:cNvPr id="1286" name="Google Shape;4112;p44"/>
            <p:cNvSpPr/>
            <p:nvPr/>
          </p:nvSpPr>
          <p:spPr bwMode="auto">
            <a:xfrm>
              <a:off x="4756975" y="2341800"/>
              <a:ext cx="10650" cy="9150"/>
            </a:xfrm>
            <a:custGeom>
              <a:avLst/>
              <a:gdLst/>
              <a:ahLst/>
              <a:cxnLst/>
              <a:rect l="l" t="t" r="r" b="b"/>
              <a:pathLst>
                <a:path w="426" h="366" fill="norm" stroke="1" extrusionOk="0">
                  <a:moveTo>
                    <a:pt x="245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3" y="348"/>
                    <a:pt x="199" y="365"/>
                    <a:pt x="244" y="365"/>
                  </a:cubicBezTo>
                  <a:cubicBezTo>
                    <a:pt x="337" y="365"/>
                    <a:pt x="426" y="293"/>
                    <a:pt x="426" y="181"/>
                  </a:cubicBezTo>
                  <a:cubicBezTo>
                    <a:pt x="426" y="80"/>
                    <a:pt x="346" y="0"/>
                    <a:pt x="24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87" name="Google Shape;4113;p44"/>
            <p:cNvSpPr/>
            <p:nvPr/>
          </p:nvSpPr>
          <p:spPr bwMode="auto">
            <a:xfrm>
              <a:off x="4777350" y="2341800"/>
              <a:ext cx="10650" cy="9150"/>
            </a:xfrm>
            <a:custGeom>
              <a:avLst/>
              <a:gdLst/>
              <a:ahLst/>
              <a:cxnLst/>
              <a:rect l="l" t="t" r="r" b="b"/>
              <a:pathLst>
                <a:path w="426" h="366" fill="norm" stroke="1" extrusionOk="0">
                  <a:moveTo>
                    <a:pt x="245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3" y="348"/>
                    <a:pt x="199" y="365"/>
                    <a:pt x="244" y="365"/>
                  </a:cubicBezTo>
                  <a:cubicBezTo>
                    <a:pt x="337" y="365"/>
                    <a:pt x="426" y="293"/>
                    <a:pt x="426" y="181"/>
                  </a:cubicBezTo>
                  <a:cubicBezTo>
                    <a:pt x="426" y="80"/>
                    <a:pt x="339" y="0"/>
                    <a:pt x="24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88" name="Google Shape;4114;p44"/>
            <p:cNvSpPr/>
            <p:nvPr/>
          </p:nvSpPr>
          <p:spPr bwMode="auto">
            <a:xfrm>
              <a:off x="4797725" y="2341800"/>
              <a:ext cx="10475" cy="9150"/>
            </a:xfrm>
            <a:custGeom>
              <a:avLst/>
              <a:gdLst/>
              <a:ahLst/>
              <a:cxnLst/>
              <a:rect l="l" t="t" r="r" b="b"/>
              <a:pathLst>
                <a:path w="419" h="366" fill="norm" stroke="1" extrusionOk="0">
                  <a:moveTo>
                    <a:pt x="238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1" y="348"/>
                    <a:pt x="195" y="365"/>
                    <a:pt x="239" y="365"/>
                  </a:cubicBezTo>
                  <a:cubicBezTo>
                    <a:pt x="330" y="365"/>
                    <a:pt x="418" y="293"/>
                    <a:pt x="418" y="181"/>
                  </a:cubicBezTo>
                  <a:cubicBezTo>
                    <a:pt x="418" y="80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89" name="Google Shape;4115;p44"/>
            <p:cNvSpPr/>
            <p:nvPr/>
          </p:nvSpPr>
          <p:spPr bwMode="auto">
            <a:xfrm>
              <a:off x="4818100" y="2341800"/>
              <a:ext cx="10475" cy="9150"/>
            </a:xfrm>
            <a:custGeom>
              <a:avLst/>
              <a:gdLst/>
              <a:ahLst/>
              <a:cxnLst/>
              <a:rect l="l" t="t" r="r" b="b"/>
              <a:pathLst>
                <a:path w="419" h="366" fill="norm" stroke="1" extrusionOk="0">
                  <a:moveTo>
                    <a:pt x="238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1" y="348"/>
                    <a:pt x="195" y="365"/>
                    <a:pt x="239" y="365"/>
                  </a:cubicBezTo>
                  <a:cubicBezTo>
                    <a:pt x="330" y="365"/>
                    <a:pt x="418" y="293"/>
                    <a:pt x="418" y="181"/>
                  </a:cubicBezTo>
                  <a:cubicBezTo>
                    <a:pt x="418" y="80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90" name="Google Shape;4116;p44"/>
            <p:cNvSpPr/>
            <p:nvPr/>
          </p:nvSpPr>
          <p:spPr bwMode="auto">
            <a:xfrm>
              <a:off x="4768675" y="2352625"/>
              <a:ext cx="8875" cy="9025"/>
            </a:xfrm>
            <a:custGeom>
              <a:avLst/>
              <a:gdLst/>
              <a:ahLst/>
              <a:cxnLst/>
              <a:rect l="l" t="t" r="r" b="b"/>
              <a:pathLst>
                <a:path w="355" h="361" fill="norm" stroke="1" extrusionOk="0">
                  <a:moveTo>
                    <a:pt x="174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74" y="361"/>
                  </a:cubicBezTo>
                  <a:cubicBezTo>
                    <a:pt x="275" y="361"/>
                    <a:pt x="354" y="281"/>
                    <a:pt x="354" y="181"/>
                  </a:cubicBezTo>
                  <a:cubicBezTo>
                    <a:pt x="354" y="87"/>
                    <a:pt x="275" y="0"/>
                    <a:pt x="17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91" name="Google Shape;4117;p44"/>
            <p:cNvSpPr/>
            <p:nvPr/>
          </p:nvSpPr>
          <p:spPr bwMode="auto">
            <a:xfrm>
              <a:off x="4787425" y="2352625"/>
              <a:ext cx="10500" cy="9125"/>
            </a:xfrm>
            <a:custGeom>
              <a:avLst/>
              <a:gdLst/>
              <a:ahLst/>
              <a:cxnLst/>
              <a:rect l="l" t="t" r="r" b="b"/>
              <a:pathLst>
                <a:path w="420" h="365" fill="norm" stroke="1" extrusionOk="0">
                  <a:moveTo>
                    <a:pt x="239" y="0"/>
                  </a:moveTo>
                  <a:cubicBezTo>
                    <a:pt x="80" y="0"/>
                    <a:pt x="1" y="195"/>
                    <a:pt x="116" y="310"/>
                  </a:cubicBezTo>
                  <a:cubicBezTo>
                    <a:pt x="152" y="348"/>
                    <a:pt x="196" y="365"/>
                    <a:pt x="240" y="365"/>
                  </a:cubicBezTo>
                  <a:cubicBezTo>
                    <a:pt x="331" y="365"/>
                    <a:pt x="419" y="292"/>
                    <a:pt x="419" y="181"/>
                  </a:cubicBezTo>
                  <a:cubicBezTo>
                    <a:pt x="419" y="87"/>
                    <a:pt x="340" y="0"/>
                    <a:pt x="23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92" name="Google Shape;4118;p44"/>
            <p:cNvSpPr/>
            <p:nvPr/>
          </p:nvSpPr>
          <p:spPr bwMode="auto">
            <a:xfrm>
              <a:off x="4809250" y="2352625"/>
              <a:ext cx="9050" cy="9025"/>
            </a:xfrm>
            <a:custGeom>
              <a:avLst/>
              <a:gdLst/>
              <a:ahLst/>
              <a:cxnLst/>
              <a:rect l="l" t="t" r="r" b="b"/>
              <a:pathLst>
                <a:path w="362" h="361" fill="norm" stroke="1" extrusionOk="0">
                  <a:moveTo>
                    <a:pt x="181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81" y="361"/>
                  </a:cubicBezTo>
                  <a:cubicBezTo>
                    <a:pt x="282" y="361"/>
                    <a:pt x="361" y="281"/>
                    <a:pt x="361" y="181"/>
                  </a:cubicBezTo>
                  <a:cubicBezTo>
                    <a:pt x="361" y="87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93" name="Google Shape;4119;p44"/>
            <p:cNvSpPr/>
            <p:nvPr/>
          </p:nvSpPr>
          <p:spPr bwMode="auto">
            <a:xfrm>
              <a:off x="4829625" y="2352625"/>
              <a:ext cx="9050" cy="9025"/>
            </a:xfrm>
            <a:custGeom>
              <a:avLst/>
              <a:gdLst/>
              <a:ahLst/>
              <a:cxnLst/>
              <a:rect l="l" t="t" r="r" b="b"/>
              <a:pathLst>
                <a:path w="362" h="361" fill="norm" stroke="1" extrusionOk="0">
                  <a:moveTo>
                    <a:pt x="181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81" y="361"/>
                  </a:cubicBezTo>
                  <a:cubicBezTo>
                    <a:pt x="282" y="361"/>
                    <a:pt x="361" y="281"/>
                    <a:pt x="361" y="181"/>
                  </a:cubicBezTo>
                  <a:cubicBezTo>
                    <a:pt x="361" y="87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94" name="Google Shape;4120;p44"/>
            <p:cNvSpPr/>
            <p:nvPr/>
          </p:nvSpPr>
          <p:spPr bwMode="auto">
            <a:xfrm>
              <a:off x="4777350" y="2363250"/>
              <a:ext cx="10650" cy="9025"/>
            </a:xfrm>
            <a:custGeom>
              <a:avLst/>
              <a:gdLst/>
              <a:ahLst/>
              <a:cxnLst/>
              <a:rect l="l" t="t" r="r" b="b"/>
              <a:pathLst>
                <a:path w="426" h="361" fill="norm" stroke="1" extrusionOk="0">
                  <a:moveTo>
                    <a:pt x="245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2" y="345"/>
                    <a:pt x="197" y="361"/>
                    <a:pt x="241" y="361"/>
                  </a:cubicBezTo>
                  <a:cubicBezTo>
                    <a:pt x="335" y="361"/>
                    <a:pt x="426" y="289"/>
                    <a:pt x="426" y="181"/>
                  </a:cubicBezTo>
                  <a:cubicBezTo>
                    <a:pt x="426" y="80"/>
                    <a:pt x="339" y="1"/>
                    <a:pt x="245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95" name="Google Shape;4121;p44"/>
            <p:cNvSpPr/>
            <p:nvPr/>
          </p:nvSpPr>
          <p:spPr bwMode="auto">
            <a:xfrm>
              <a:off x="4797725" y="2363250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fill="norm" stroke="1" extrusionOk="0">
                  <a:moveTo>
                    <a:pt x="238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0" y="345"/>
                    <a:pt x="193" y="361"/>
                    <a:pt x="236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96" name="Google Shape;4122;p44"/>
            <p:cNvSpPr/>
            <p:nvPr/>
          </p:nvSpPr>
          <p:spPr bwMode="auto">
            <a:xfrm>
              <a:off x="4818100" y="2363250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fill="norm" stroke="1" extrusionOk="0">
                  <a:moveTo>
                    <a:pt x="238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0" y="345"/>
                    <a:pt x="193" y="361"/>
                    <a:pt x="236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97" name="Google Shape;4123;p44"/>
            <p:cNvSpPr/>
            <p:nvPr/>
          </p:nvSpPr>
          <p:spPr bwMode="auto">
            <a:xfrm>
              <a:off x="4838475" y="2363250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fill="norm" stroke="1" extrusionOk="0">
                  <a:moveTo>
                    <a:pt x="238" y="1"/>
                  </a:moveTo>
                  <a:cubicBezTo>
                    <a:pt x="79" y="1"/>
                    <a:pt x="0" y="195"/>
                    <a:pt x="108" y="311"/>
                  </a:cubicBezTo>
                  <a:cubicBezTo>
                    <a:pt x="145" y="345"/>
                    <a:pt x="190" y="361"/>
                    <a:pt x="233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98" name="Google Shape;4124;p44"/>
            <p:cNvSpPr/>
            <p:nvPr/>
          </p:nvSpPr>
          <p:spPr bwMode="auto">
            <a:xfrm>
              <a:off x="4768675" y="2374075"/>
              <a:ext cx="8875" cy="9050"/>
            </a:xfrm>
            <a:custGeom>
              <a:avLst/>
              <a:gdLst/>
              <a:ahLst/>
              <a:cxnLst/>
              <a:rect l="l" t="t" r="r" b="b"/>
              <a:pathLst>
                <a:path w="355" h="362" fill="norm" stroke="1" extrusionOk="0">
                  <a:moveTo>
                    <a:pt x="174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74" y="361"/>
                  </a:cubicBezTo>
                  <a:cubicBezTo>
                    <a:pt x="275" y="361"/>
                    <a:pt x="354" y="282"/>
                    <a:pt x="354" y="181"/>
                  </a:cubicBezTo>
                  <a:cubicBezTo>
                    <a:pt x="354" y="80"/>
                    <a:pt x="275" y="0"/>
                    <a:pt x="17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299" name="Google Shape;4125;p44"/>
            <p:cNvSpPr/>
            <p:nvPr/>
          </p:nvSpPr>
          <p:spPr bwMode="auto">
            <a:xfrm>
              <a:off x="4787425" y="2374075"/>
              <a:ext cx="10500" cy="9150"/>
            </a:xfrm>
            <a:custGeom>
              <a:avLst/>
              <a:gdLst/>
              <a:ahLst/>
              <a:cxnLst/>
              <a:rect l="l" t="t" r="r" b="b"/>
              <a:pathLst>
                <a:path w="420" h="366" fill="norm" stroke="1" extrusionOk="0">
                  <a:moveTo>
                    <a:pt x="239" y="0"/>
                  </a:moveTo>
                  <a:cubicBezTo>
                    <a:pt x="80" y="0"/>
                    <a:pt x="1" y="195"/>
                    <a:pt x="116" y="311"/>
                  </a:cubicBezTo>
                  <a:cubicBezTo>
                    <a:pt x="152" y="348"/>
                    <a:pt x="196" y="365"/>
                    <a:pt x="240" y="365"/>
                  </a:cubicBezTo>
                  <a:cubicBezTo>
                    <a:pt x="331" y="365"/>
                    <a:pt x="419" y="293"/>
                    <a:pt x="419" y="181"/>
                  </a:cubicBezTo>
                  <a:cubicBezTo>
                    <a:pt x="419" y="80"/>
                    <a:pt x="340" y="0"/>
                    <a:pt x="23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00" name="Google Shape;4126;p44"/>
            <p:cNvSpPr/>
            <p:nvPr/>
          </p:nvSpPr>
          <p:spPr bwMode="auto">
            <a:xfrm>
              <a:off x="4809250" y="2374075"/>
              <a:ext cx="9050" cy="9050"/>
            </a:xfrm>
            <a:custGeom>
              <a:avLst/>
              <a:gdLst/>
              <a:ahLst/>
              <a:cxnLst/>
              <a:rect l="l" t="t" r="r" b="b"/>
              <a:pathLst>
                <a:path w="362" h="362" fill="norm" stroke="1" extrusionOk="0">
                  <a:moveTo>
                    <a:pt x="181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81" y="361"/>
                  </a:cubicBezTo>
                  <a:cubicBezTo>
                    <a:pt x="282" y="361"/>
                    <a:pt x="361" y="282"/>
                    <a:pt x="361" y="181"/>
                  </a:cubicBezTo>
                  <a:cubicBezTo>
                    <a:pt x="361" y="80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01" name="Google Shape;4127;p44"/>
            <p:cNvSpPr/>
            <p:nvPr/>
          </p:nvSpPr>
          <p:spPr bwMode="auto">
            <a:xfrm>
              <a:off x="4829625" y="2374075"/>
              <a:ext cx="9050" cy="9050"/>
            </a:xfrm>
            <a:custGeom>
              <a:avLst/>
              <a:gdLst/>
              <a:ahLst/>
              <a:cxnLst/>
              <a:rect l="l" t="t" r="r" b="b"/>
              <a:pathLst>
                <a:path w="362" h="362" fill="norm" stroke="1" extrusionOk="0">
                  <a:moveTo>
                    <a:pt x="181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81" y="361"/>
                  </a:cubicBezTo>
                  <a:cubicBezTo>
                    <a:pt x="282" y="361"/>
                    <a:pt x="361" y="282"/>
                    <a:pt x="361" y="181"/>
                  </a:cubicBezTo>
                  <a:cubicBezTo>
                    <a:pt x="361" y="80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02" name="Google Shape;4128;p44"/>
            <p:cNvSpPr/>
            <p:nvPr/>
          </p:nvSpPr>
          <p:spPr bwMode="auto">
            <a:xfrm>
              <a:off x="4756975" y="2384725"/>
              <a:ext cx="10650" cy="9000"/>
            </a:xfrm>
            <a:custGeom>
              <a:avLst/>
              <a:gdLst/>
              <a:ahLst/>
              <a:cxnLst/>
              <a:rect l="l" t="t" r="r" b="b"/>
              <a:pathLst>
                <a:path w="426" h="360" fill="norm" stroke="1" extrusionOk="0">
                  <a:moveTo>
                    <a:pt x="245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2" y="344"/>
                    <a:pt x="197" y="360"/>
                    <a:pt x="241" y="360"/>
                  </a:cubicBezTo>
                  <a:cubicBezTo>
                    <a:pt x="335" y="360"/>
                    <a:pt x="426" y="289"/>
                    <a:pt x="426" y="180"/>
                  </a:cubicBezTo>
                  <a:cubicBezTo>
                    <a:pt x="426" y="79"/>
                    <a:pt x="346" y="0"/>
                    <a:pt x="24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03" name="Google Shape;4129;p44"/>
            <p:cNvSpPr/>
            <p:nvPr/>
          </p:nvSpPr>
          <p:spPr bwMode="auto">
            <a:xfrm>
              <a:off x="4777350" y="2384725"/>
              <a:ext cx="10650" cy="9000"/>
            </a:xfrm>
            <a:custGeom>
              <a:avLst/>
              <a:gdLst/>
              <a:ahLst/>
              <a:cxnLst/>
              <a:rect l="l" t="t" r="r" b="b"/>
              <a:pathLst>
                <a:path w="426" h="360" fill="norm" stroke="1" extrusionOk="0">
                  <a:moveTo>
                    <a:pt x="245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2" y="344"/>
                    <a:pt x="197" y="360"/>
                    <a:pt x="241" y="360"/>
                  </a:cubicBezTo>
                  <a:cubicBezTo>
                    <a:pt x="335" y="360"/>
                    <a:pt x="426" y="289"/>
                    <a:pt x="426" y="180"/>
                  </a:cubicBezTo>
                  <a:cubicBezTo>
                    <a:pt x="426" y="79"/>
                    <a:pt x="339" y="0"/>
                    <a:pt x="24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04" name="Google Shape;4130;p44"/>
            <p:cNvSpPr/>
            <p:nvPr/>
          </p:nvSpPr>
          <p:spPr bwMode="auto">
            <a:xfrm>
              <a:off x="4797725" y="2384725"/>
              <a:ext cx="10475" cy="9000"/>
            </a:xfrm>
            <a:custGeom>
              <a:avLst/>
              <a:gdLst/>
              <a:ahLst/>
              <a:cxnLst/>
              <a:rect l="l" t="t" r="r" b="b"/>
              <a:pathLst>
                <a:path w="419" h="360" fill="norm" stroke="1" extrusionOk="0">
                  <a:moveTo>
                    <a:pt x="238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0" y="344"/>
                    <a:pt x="193" y="360"/>
                    <a:pt x="236" y="360"/>
                  </a:cubicBezTo>
                  <a:cubicBezTo>
                    <a:pt x="328" y="360"/>
                    <a:pt x="418" y="289"/>
                    <a:pt x="418" y="180"/>
                  </a:cubicBezTo>
                  <a:cubicBezTo>
                    <a:pt x="418" y="79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05" name="Google Shape;4131;p44"/>
            <p:cNvSpPr/>
            <p:nvPr/>
          </p:nvSpPr>
          <p:spPr bwMode="auto">
            <a:xfrm>
              <a:off x="4818100" y="2384725"/>
              <a:ext cx="10475" cy="9000"/>
            </a:xfrm>
            <a:custGeom>
              <a:avLst/>
              <a:gdLst/>
              <a:ahLst/>
              <a:cxnLst/>
              <a:rect l="l" t="t" r="r" b="b"/>
              <a:pathLst>
                <a:path w="419" h="360" fill="norm" stroke="1" extrusionOk="0">
                  <a:moveTo>
                    <a:pt x="238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0" y="344"/>
                    <a:pt x="193" y="360"/>
                    <a:pt x="236" y="360"/>
                  </a:cubicBezTo>
                  <a:cubicBezTo>
                    <a:pt x="328" y="360"/>
                    <a:pt x="418" y="289"/>
                    <a:pt x="418" y="180"/>
                  </a:cubicBezTo>
                  <a:cubicBezTo>
                    <a:pt x="418" y="79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569463411" name="Google Shape;4132;p44"/>
          <p:cNvGrpSpPr/>
          <p:nvPr/>
        </p:nvGrpSpPr>
        <p:grpSpPr bwMode="auto">
          <a:xfrm>
            <a:off x="7445894" y="4810003"/>
            <a:ext cx="315148" cy="260911"/>
            <a:chOff x="4943575" y="2516350"/>
            <a:chExt cx="98675" cy="81700"/>
          </a:xfrm>
          <a:solidFill>
            <a:srgbClr val="2D1551"/>
          </a:solidFill>
        </p:grpSpPr>
        <p:sp>
          <p:nvSpPr>
            <p:cNvPr id="1307" name="Google Shape;4133;p44"/>
            <p:cNvSpPr/>
            <p:nvPr/>
          </p:nvSpPr>
          <p:spPr bwMode="auto">
            <a:xfrm>
              <a:off x="5036450" y="2554750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fill="norm" stroke="1" extrusionOk="0">
                  <a:moveTo>
                    <a:pt x="130" y="0"/>
                  </a:moveTo>
                  <a:cubicBezTo>
                    <a:pt x="51" y="0"/>
                    <a:pt x="0" y="101"/>
                    <a:pt x="65" y="166"/>
                  </a:cubicBezTo>
                  <a:cubicBezTo>
                    <a:pt x="83" y="184"/>
                    <a:pt x="106" y="192"/>
                    <a:pt x="129" y="192"/>
                  </a:cubicBezTo>
                  <a:cubicBezTo>
                    <a:pt x="179" y="192"/>
                    <a:pt x="229" y="153"/>
                    <a:pt x="224" y="94"/>
                  </a:cubicBezTo>
                  <a:cubicBezTo>
                    <a:pt x="231" y="44"/>
                    <a:pt x="188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08" name="Google Shape;4134;p44"/>
            <p:cNvSpPr/>
            <p:nvPr/>
          </p:nvSpPr>
          <p:spPr bwMode="auto">
            <a:xfrm>
              <a:off x="5028149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fill="norm" stroke="1" extrusionOk="0">
                  <a:moveTo>
                    <a:pt x="123" y="0"/>
                  </a:moveTo>
                  <a:cubicBezTo>
                    <a:pt x="37" y="0"/>
                    <a:pt x="0" y="101"/>
                    <a:pt x="58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09" name="Google Shape;4135;p44"/>
            <p:cNvSpPr/>
            <p:nvPr/>
          </p:nvSpPr>
          <p:spPr bwMode="auto">
            <a:xfrm>
              <a:off x="5028149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23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6" y="184"/>
                    <a:pt x="99" y="192"/>
                    <a:pt x="123" y="192"/>
                  </a:cubicBezTo>
                  <a:cubicBezTo>
                    <a:pt x="173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10" name="Google Shape;4136;p44"/>
            <p:cNvSpPr/>
            <p:nvPr/>
          </p:nvSpPr>
          <p:spPr bwMode="auto">
            <a:xfrm>
              <a:off x="5028149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fill="norm" stroke="1" extrusionOk="0">
                  <a:moveTo>
                    <a:pt x="123" y="0"/>
                  </a:moveTo>
                  <a:cubicBezTo>
                    <a:pt x="37" y="0"/>
                    <a:pt x="0" y="101"/>
                    <a:pt x="58" y="166"/>
                  </a:cubicBezTo>
                  <a:cubicBezTo>
                    <a:pt x="77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11" name="Google Shape;4137;p44"/>
            <p:cNvSpPr/>
            <p:nvPr/>
          </p:nvSpPr>
          <p:spPr bwMode="auto">
            <a:xfrm>
              <a:off x="501972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fill="norm" stroke="1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12" name="Google Shape;4138;p44"/>
            <p:cNvSpPr/>
            <p:nvPr/>
          </p:nvSpPr>
          <p:spPr bwMode="auto">
            <a:xfrm>
              <a:off x="5019675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fill="norm" stroke="1" extrusionOk="0">
                  <a:moveTo>
                    <a:pt x="130" y="0"/>
                  </a:moveTo>
                  <a:cubicBezTo>
                    <a:pt x="44" y="0"/>
                    <a:pt x="0" y="101"/>
                    <a:pt x="58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13" name="Google Shape;4139;p44"/>
            <p:cNvSpPr/>
            <p:nvPr/>
          </p:nvSpPr>
          <p:spPr bwMode="auto">
            <a:xfrm>
              <a:off x="501967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30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9" y="184"/>
                    <a:pt x="102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14" name="Google Shape;4140;p44"/>
            <p:cNvSpPr/>
            <p:nvPr/>
          </p:nvSpPr>
          <p:spPr bwMode="auto">
            <a:xfrm>
              <a:off x="5019675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fill="norm" stroke="1" extrusionOk="0">
                  <a:moveTo>
                    <a:pt x="130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7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15" name="Google Shape;4141;p44"/>
            <p:cNvSpPr/>
            <p:nvPr/>
          </p:nvSpPr>
          <p:spPr bwMode="auto">
            <a:xfrm>
              <a:off x="5019725" y="2570225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fill="norm" stroke="1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5" y="41"/>
                    <a:pt x="184" y="1"/>
                    <a:pt x="13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16" name="Google Shape;4142;p44"/>
            <p:cNvSpPr/>
            <p:nvPr/>
          </p:nvSpPr>
          <p:spPr bwMode="auto">
            <a:xfrm>
              <a:off x="5011200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fill="norm" stroke="1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17" name="Google Shape;4143;p44"/>
            <p:cNvSpPr/>
            <p:nvPr/>
          </p:nvSpPr>
          <p:spPr bwMode="auto">
            <a:xfrm>
              <a:off x="501125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fill="norm" stroke="1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18" name="Google Shape;4144;p44"/>
            <p:cNvSpPr/>
            <p:nvPr/>
          </p:nvSpPr>
          <p:spPr bwMode="auto">
            <a:xfrm>
              <a:off x="5011200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19" name="Google Shape;4145;p44"/>
            <p:cNvSpPr/>
            <p:nvPr/>
          </p:nvSpPr>
          <p:spPr bwMode="auto">
            <a:xfrm>
              <a:off x="501120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58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20" name="Google Shape;4146;p44"/>
            <p:cNvSpPr/>
            <p:nvPr/>
          </p:nvSpPr>
          <p:spPr bwMode="auto">
            <a:xfrm>
              <a:off x="5011200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2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21" name="Google Shape;4147;p44"/>
            <p:cNvSpPr/>
            <p:nvPr/>
          </p:nvSpPr>
          <p:spPr bwMode="auto">
            <a:xfrm>
              <a:off x="5011250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fill="norm" stroke="1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22" name="Google Shape;4148;p44"/>
            <p:cNvSpPr/>
            <p:nvPr/>
          </p:nvSpPr>
          <p:spPr bwMode="auto">
            <a:xfrm>
              <a:off x="501120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30" y="1"/>
                  </a:moveTo>
                  <a:cubicBezTo>
                    <a:pt x="44" y="1"/>
                    <a:pt x="1" y="101"/>
                    <a:pt x="58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23" name="Google Shape;4149;p44"/>
            <p:cNvSpPr/>
            <p:nvPr/>
          </p:nvSpPr>
          <p:spPr bwMode="auto">
            <a:xfrm>
              <a:off x="5002725" y="2524100"/>
              <a:ext cx="5750" cy="4775"/>
            </a:xfrm>
            <a:custGeom>
              <a:avLst/>
              <a:gdLst/>
              <a:ahLst/>
              <a:cxnLst/>
              <a:rect l="l" t="t" r="r" b="b"/>
              <a:pathLst>
                <a:path w="230" h="191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24" name="Google Shape;4150;p44"/>
            <p:cNvSpPr/>
            <p:nvPr/>
          </p:nvSpPr>
          <p:spPr bwMode="auto">
            <a:xfrm>
              <a:off x="500272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fill="norm" stroke="1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25" name="Google Shape;4151;p44"/>
            <p:cNvSpPr/>
            <p:nvPr/>
          </p:nvSpPr>
          <p:spPr bwMode="auto">
            <a:xfrm>
              <a:off x="500277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fill="norm" stroke="1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26" name="Google Shape;4152;p44"/>
            <p:cNvSpPr/>
            <p:nvPr/>
          </p:nvSpPr>
          <p:spPr bwMode="auto">
            <a:xfrm>
              <a:off x="500272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27" name="Google Shape;4153;p44"/>
            <p:cNvSpPr/>
            <p:nvPr/>
          </p:nvSpPr>
          <p:spPr bwMode="auto">
            <a:xfrm>
              <a:off x="500272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58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28" name="Google Shape;4154;p44"/>
            <p:cNvSpPr/>
            <p:nvPr/>
          </p:nvSpPr>
          <p:spPr bwMode="auto">
            <a:xfrm>
              <a:off x="500272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29" name="Google Shape;4155;p44"/>
            <p:cNvSpPr/>
            <p:nvPr/>
          </p:nvSpPr>
          <p:spPr bwMode="auto">
            <a:xfrm>
              <a:off x="500277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fill="norm" stroke="1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30" name="Google Shape;4156;p44"/>
            <p:cNvSpPr/>
            <p:nvPr/>
          </p:nvSpPr>
          <p:spPr bwMode="auto">
            <a:xfrm>
              <a:off x="500272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30" y="1"/>
                  </a:moveTo>
                  <a:cubicBezTo>
                    <a:pt x="44" y="1"/>
                    <a:pt x="1" y="101"/>
                    <a:pt x="58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31" name="Google Shape;4157;p44"/>
            <p:cNvSpPr/>
            <p:nvPr/>
          </p:nvSpPr>
          <p:spPr bwMode="auto">
            <a:xfrm>
              <a:off x="5002725" y="2585575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fill="norm" stroke="1" extrusionOk="0">
                  <a:moveTo>
                    <a:pt x="130" y="1"/>
                  </a:moveTo>
                  <a:cubicBezTo>
                    <a:pt x="44" y="1"/>
                    <a:pt x="1" y="102"/>
                    <a:pt x="65" y="167"/>
                  </a:cubicBezTo>
                  <a:cubicBezTo>
                    <a:pt x="83" y="184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32" name="Google Shape;4158;p44"/>
            <p:cNvSpPr/>
            <p:nvPr/>
          </p:nvSpPr>
          <p:spPr bwMode="auto">
            <a:xfrm>
              <a:off x="4994250" y="25163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33" name="Google Shape;4159;p44"/>
            <p:cNvSpPr/>
            <p:nvPr/>
          </p:nvSpPr>
          <p:spPr bwMode="auto">
            <a:xfrm>
              <a:off x="4994250" y="2524100"/>
              <a:ext cx="5750" cy="4775"/>
            </a:xfrm>
            <a:custGeom>
              <a:avLst/>
              <a:gdLst/>
              <a:ahLst/>
              <a:cxnLst/>
              <a:rect l="l" t="t" r="r" b="b"/>
              <a:pathLst>
                <a:path w="230" h="191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34" name="Google Shape;4160;p44"/>
            <p:cNvSpPr/>
            <p:nvPr/>
          </p:nvSpPr>
          <p:spPr bwMode="auto">
            <a:xfrm>
              <a:off x="4994250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fill="norm" stroke="1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35" name="Google Shape;4161;p44"/>
            <p:cNvSpPr/>
            <p:nvPr/>
          </p:nvSpPr>
          <p:spPr bwMode="auto">
            <a:xfrm>
              <a:off x="499430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fill="norm" stroke="1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36" name="Google Shape;4162;p44"/>
            <p:cNvSpPr/>
            <p:nvPr/>
          </p:nvSpPr>
          <p:spPr bwMode="auto">
            <a:xfrm>
              <a:off x="4994250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37" name="Google Shape;4163;p44"/>
            <p:cNvSpPr/>
            <p:nvPr/>
          </p:nvSpPr>
          <p:spPr bwMode="auto">
            <a:xfrm>
              <a:off x="499425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38" name="Google Shape;4164;p44"/>
            <p:cNvSpPr/>
            <p:nvPr/>
          </p:nvSpPr>
          <p:spPr bwMode="auto">
            <a:xfrm>
              <a:off x="4994250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39" name="Google Shape;4165;p44"/>
            <p:cNvSpPr/>
            <p:nvPr/>
          </p:nvSpPr>
          <p:spPr bwMode="auto">
            <a:xfrm>
              <a:off x="4994300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fill="norm" stroke="1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40" name="Google Shape;4166;p44"/>
            <p:cNvSpPr/>
            <p:nvPr/>
          </p:nvSpPr>
          <p:spPr bwMode="auto">
            <a:xfrm>
              <a:off x="499425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41" name="Google Shape;4167;p44"/>
            <p:cNvSpPr/>
            <p:nvPr/>
          </p:nvSpPr>
          <p:spPr bwMode="auto">
            <a:xfrm>
              <a:off x="4994250" y="2585575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fill="norm" stroke="1" extrusionOk="0">
                  <a:moveTo>
                    <a:pt x="130" y="1"/>
                  </a:moveTo>
                  <a:cubicBezTo>
                    <a:pt x="44" y="1"/>
                    <a:pt x="1" y="102"/>
                    <a:pt x="65" y="167"/>
                  </a:cubicBezTo>
                  <a:cubicBezTo>
                    <a:pt x="83" y="184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42" name="Google Shape;4168;p44"/>
            <p:cNvSpPr/>
            <p:nvPr/>
          </p:nvSpPr>
          <p:spPr bwMode="auto">
            <a:xfrm>
              <a:off x="4994250" y="2593150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fill="norm" stroke="1" extrusionOk="0">
                  <a:moveTo>
                    <a:pt x="130" y="1"/>
                  </a:moveTo>
                  <a:cubicBezTo>
                    <a:pt x="44" y="1"/>
                    <a:pt x="1" y="109"/>
                    <a:pt x="65" y="166"/>
                  </a:cubicBezTo>
                  <a:cubicBezTo>
                    <a:pt x="84" y="187"/>
                    <a:pt x="107" y="196"/>
                    <a:pt x="130" y="196"/>
                  </a:cubicBezTo>
                  <a:cubicBezTo>
                    <a:pt x="180" y="196"/>
                    <a:pt x="229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43" name="Google Shape;4169;p44"/>
            <p:cNvSpPr/>
            <p:nvPr/>
          </p:nvSpPr>
          <p:spPr bwMode="auto">
            <a:xfrm>
              <a:off x="498577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fill="norm" stroke="1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44" name="Google Shape;4170;p44"/>
            <p:cNvSpPr/>
            <p:nvPr/>
          </p:nvSpPr>
          <p:spPr bwMode="auto">
            <a:xfrm>
              <a:off x="498582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fill="norm" stroke="1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45" name="Google Shape;4171;p44"/>
            <p:cNvSpPr/>
            <p:nvPr/>
          </p:nvSpPr>
          <p:spPr bwMode="auto">
            <a:xfrm>
              <a:off x="498577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46" name="Google Shape;4172;p44"/>
            <p:cNvSpPr/>
            <p:nvPr/>
          </p:nvSpPr>
          <p:spPr bwMode="auto">
            <a:xfrm>
              <a:off x="498577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47" name="Google Shape;4173;p44"/>
            <p:cNvSpPr/>
            <p:nvPr/>
          </p:nvSpPr>
          <p:spPr bwMode="auto">
            <a:xfrm>
              <a:off x="498577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48" name="Google Shape;4174;p44"/>
            <p:cNvSpPr/>
            <p:nvPr/>
          </p:nvSpPr>
          <p:spPr bwMode="auto">
            <a:xfrm>
              <a:off x="498582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fill="norm" stroke="1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49" name="Google Shape;4175;p44"/>
            <p:cNvSpPr/>
            <p:nvPr/>
          </p:nvSpPr>
          <p:spPr bwMode="auto">
            <a:xfrm>
              <a:off x="498577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50" name="Google Shape;4176;p44"/>
            <p:cNvSpPr/>
            <p:nvPr/>
          </p:nvSpPr>
          <p:spPr bwMode="auto">
            <a:xfrm>
              <a:off x="4977300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fill="norm" stroke="1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51" name="Google Shape;4177;p44"/>
            <p:cNvSpPr/>
            <p:nvPr/>
          </p:nvSpPr>
          <p:spPr bwMode="auto">
            <a:xfrm>
              <a:off x="497735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fill="norm" stroke="1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52" name="Google Shape;4178;p44"/>
            <p:cNvSpPr/>
            <p:nvPr/>
          </p:nvSpPr>
          <p:spPr bwMode="auto">
            <a:xfrm>
              <a:off x="4977300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53" name="Google Shape;4179;p44"/>
            <p:cNvSpPr/>
            <p:nvPr/>
          </p:nvSpPr>
          <p:spPr bwMode="auto">
            <a:xfrm>
              <a:off x="497730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54" name="Google Shape;4180;p44"/>
            <p:cNvSpPr/>
            <p:nvPr/>
          </p:nvSpPr>
          <p:spPr bwMode="auto">
            <a:xfrm>
              <a:off x="4977300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55" name="Google Shape;4181;p44"/>
            <p:cNvSpPr/>
            <p:nvPr/>
          </p:nvSpPr>
          <p:spPr bwMode="auto">
            <a:xfrm>
              <a:off x="4977350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fill="norm" stroke="1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56" name="Google Shape;4182;p44"/>
            <p:cNvSpPr/>
            <p:nvPr/>
          </p:nvSpPr>
          <p:spPr bwMode="auto">
            <a:xfrm>
              <a:off x="497730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57" name="Google Shape;4183;p44"/>
            <p:cNvSpPr/>
            <p:nvPr/>
          </p:nvSpPr>
          <p:spPr bwMode="auto">
            <a:xfrm>
              <a:off x="496882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fill="norm" stroke="1" extrusionOk="0">
                  <a:moveTo>
                    <a:pt x="130" y="0"/>
                  </a:moveTo>
                  <a:cubicBezTo>
                    <a:pt x="44" y="0"/>
                    <a:pt x="1" y="108"/>
                    <a:pt x="66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58" name="Google Shape;4184;p44"/>
            <p:cNvSpPr/>
            <p:nvPr/>
          </p:nvSpPr>
          <p:spPr bwMode="auto">
            <a:xfrm>
              <a:off x="4968875" y="2539400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fill="norm" stroke="1" extrusionOk="0">
                  <a:moveTo>
                    <a:pt x="121" y="1"/>
                  </a:moveTo>
                  <a:cubicBezTo>
                    <a:pt x="46" y="1"/>
                    <a:pt x="1" y="104"/>
                    <a:pt x="64" y="160"/>
                  </a:cubicBezTo>
                  <a:cubicBezTo>
                    <a:pt x="82" y="181"/>
                    <a:pt x="106" y="190"/>
                    <a:pt x="129" y="190"/>
                  </a:cubicBezTo>
                  <a:cubicBezTo>
                    <a:pt x="179" y="190"/>
                    <a:pt x="227" y="149"/>
                    <a:pt x="222" y="95"/>
                  </a:cubicBezTo>
                  <a:cubicBezTo>
                    <a:pt x="222" y="37"/>
                    <a:pt x="186" y="1"/>
                    <a:pt x="128" y="1"/>
                  </a:cubicBezTo>
                  <a:cubicBezTo>
                    <a:pt x="126" y="1"/>
                    <a:pt x="123" y="1"/>
                    <a:pt x="12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59" name="Google Shape;4185;p44"/>
            <p:cNvSpPr/>
            <p:nvPr/>
          </p:nvSpPr>
          <p:spPr bwMode="auto">
            <a:xfrm>
              <a:off x="496882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6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60" name="Google Shape;4186;p44"/>
            <p:cNvSpPr/>
            <p:nvPr/>
          </p:nvSpPr>
          <p:spPr bwMode="auto">
            <a:xfrm>
              <a:off x="4968825" y="2554750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fill="norm" stroke="1" extrusionOk="0">
                  <a:moveTo>
                    <a:pt x="130" y="0"/>
                  </a:moveTo>
                  <a:cubicBezTo>
                    <a:pt x="51" y="0"/>
                    <a:pt x="1" y="101"/>
                    <a:pt x="66" y="166"/>
                  </a:cubicBezTo>
                  <a:cubicBezTo>
                    <a:pt x="84" y="184"/>
                    <a:pt x="107" y="192"/>
                    <a:pt x="130" y="192"/>
                  </a:cubicBezTo>
                  <a:cubicBezTo>
                    <a:pt x="180" y="192"/>
                    <a:pt x="229" y="153"/>
                    <a:pt x="224" y="94"/>
                  </a:cubicBezTo>
                  <a:cubicBezTo>
                    <a:pt x="231" y="44"/>
                    <a:pt x="188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61" name="Google Shape;4187;p44"/>
            <p:cNvSpPr/>
            <p:nvPr/>
          </p:nvSpPr>
          <p:spPr bwMode="auto">
            <a:xfrm>
              <a:off x="496882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fill="norm" stroke="1" extrusionOk="0">
                  <a:moveTo>
                    <a:pt x="130" y="0"/>
                  </a:moveTo>
                  <a:cubicBezTo>
                    <a:pt x="44" y="0"/>
                    <a:pt x="1" y="101"/>
                    <a:pt x="66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62" name="Google Shape;4188;p44"/>
            <p:cNvSpPr/>
            <p:nvPr/>
          </p:nvSpPr>
          <p:spPr bwMode="auto">
            <a:xfrm>
              <a:off x="496887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fill="norm" stroke="1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4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63" name="Google Shape;4189;p44"/>
            <p:cNvSpPr/>
            <p:nvPr/>
          </p:nvSpPr>
          <p:spPr bwMode="auto">
            <a:xfrm>
              <a:off x="4968825" y="2577825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fill="norm" stroke="1" extrusionOk="0">
                  <a:moveTo>
                    <a:pt x="130" y="1"/>
                  </a:moveTo>
                  <a:cubicBezTo>
                    <a:pt x="51" y="1"/>
                    <a:pt x="1" y="101"/>
                    <a:pt x="66" y="166"/>
                  </a:cubicBezTo>
                  <a:cubicBezTo>
                    <a:pt x="84" y="185"/>
                    <a:pt x="107" y="193"/>
                    <a:pt x="130" y="193"/>
                  </a:cubicBezTo>
                  <a:cubicBezTo>
                    <a:pt x="180" y="193"/>
                    <a:pt x="229" y="154"/>
                    <a:pt x="224" y="94"/>
                  </a:cubicBezTo>
                  <a:cubicBezTo>
                    <a:pt x="231" y="44"/>
                    <a:pt x="188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64" name="Google Shape;4190;p44"/>
            <p:cNvSpPr/>
            <p:nvPr/>
          </p:nvSpPr>
          <p:spPr bwMode="auto">
            <a:xfrm>
              <a:off x="4960525" y="2531675"/>
              <a:ext cx="5625" cy="4900"/>
            </a:xfrm>
            <a:custGeom>
              <a:avLst/>
              <a:gdLst/>
              <a:ahLst/>
              <a:cxnLst/>
              <a:rect l="l" t="t" r="r" b="b"/>
              <a:pathLst>
                <a:path w="225" h="196" fill="norm" stroke="1" extrusionOk="0">
                  <a:moveTo>
                    <a:pt x="123" y="0"/>
                  </a:moveTo>
                  <a:cubicBezTo>
                    <a:pt x="37" y="0"/>
                    <a:pt x="1" y="108"/>
                    <a:pt x="59" y="166"/>
                  </a:cubicBezTo>
                  <a:cubicBezTo>
                    <a:pt x="79" y="187"/>
                    <a:pt x="103" y="195"/>
                    <a:pt x="126" y="195"/>
                  </a:cubicBezTo>
                  <a:cubicBezTo>
                    <a:pt x="177" y="195"/>
                    <a:pt x="224" y="153"/>
                    <a:pt x="224" y="94"/>
                  </a:cubicBezTo>
                  <a:cubicBezTo>
                    <a:pt x="217" y="43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65" name="Google Shape;4191;p44"/>
            <p:cNvSpPr/>
            <p:nvPr/>
          </p:nvSpPr>
          <p:spPr bwMode="auto">
            <a:xfrm>
              <a:off x="496057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fill="norm" stroke="1" extrusionOk="0">
                  <a:moveTo>
                    <a:pt x="114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5" y="181"/>
                    <a:pt x="99" y="190"/>
                    <a:pt x="122" y="190"/>
                  </a:cubicBezTo>
                  <a:cubicBezTo>
                    <a:pt x="172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1" y="1"/>
                  </a:cubicBezTo>
                  <a:cubicBezTo>
                    <a:pt x="119" y="1"/>
                    <a:pt x="116" y="1"/>
                    <a:pt x="11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66" name="Google Shape;4192;p44"/>
            <p:cNvSpPr/>
            <p:nvPr/>
          </p:nvSpPr>
          <p:spPr bwMode="auto">
            <a:xfrm>
              <a:off x="4960525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fill="norm" stroke="1" extrusionOk="0">
                  <a:moveTo>
                    <a:pt x="123" y="0"/>
                  </a:moveTo>
                  <a:cubicBezTo>
                    <a:pt x="37" y="0"/>
                    <a:pt x="1" y="101"/>
                    <a:pt x="59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67" name="Google Shape;4193;p44"/>
            <p:cNvSpPr/>
            <p:nvPr/>
          </p:nvSpPr>
          <p:spPr bwMode="auto">
            <a:xfrm>
              <a:off x="496052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23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7" y="184"/>
                    <a:pt x="100" y="192"/>
                    <a:pt x="123" y="192"/>
                  </a:cubicBezTo>
                  <a:cubicBezTo>
                    <a:pt x="173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68" name="Google Shape;4194;p44"/>
            <p:cNvSpPr/>
            <p:nvPr/>
          </p:nvSpPr>
          <p:spPr bwMode="auto">
            <a:xfrm>
              <a:off x="4960525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fill="norm" stroke="1" extrusionOk="0">
                  <a:moveTo>
                    <a:pt x="123" y="0"/>
                  </a:moveTo>
                  <a:cubicBezTo>
                    <a:pt x="37" y="0"/>
                    <a:pt x="1" y="101"/>
                    <a:pt x="59" y="166"/>
                  </a:cubicBezTo>
                  <a:cubicBezTo>
                    <a:pt x="78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69" name="Google Shape;4195;p44"/>
            <p:cNvSpPr/>
            <p:nvPr/>
          </p:nvSpPr>
          <p:spPr bwMode="auto">
            <a:xfrm>
              <a:off x="4960575" y="2570225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fill="norm" stroke="1" extrusionOk="0">
                  <a:moveTo>
                    <a:pt x="134" y="1"/>
                  </a:moveTo>
                  <a:cubicBezTo>
                    <a:pt x="130" y="1"/>
                    <a:pt x="126" y="1"/>
                    <a:pt x="121" y="2"/>
                  </a:cubicBezTo>
                  <a:cubicBezTo>
                    <a:pt x="119" y="1"/>
                    <a:pt x="116" y="1"/>
                    <a:pt x="113" y="1"/>
                  </a:cubicBezTo>
                  <a:cubicBezTo>
                    <a:pt x="33" y="1"/>
                    <a:pt x="1" y="104"/>
                    <a:pt x="57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6" y="41"/>
                    <a:pt x="184" y="1"/>
                    <a:pt x="13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70" name="Google Shape;4196;p44"/>
            <p:cNvSpPr/>
            <p:nvPr/>
          </p:nvSpPr>
          <p:spPr bwMode="auto">
            <a:xfrm>
              <a:off x="496052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23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7" y="185"/>
                    <a:pt x="100" y="193"/>
                    <a:pt x="123" y="193"/>
                  </a:cubicBezTo>
                  <a:cubicBezTo>
                    <a:pt x="173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2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71" name="Google Shape;4197;p44"/>
            <p:cNvSpPr/>
            <p:nvPr/>
          </p:nvSpPr>
          <p:spPr bwMode="auto">
            <a:xfrm>
              <a:off x="4952050" y="2531675"/>
              <a:ext cx="5625" cy="4900"/>
            </a:xfrm>
            <a:custGeom>
              <a:avLst/>
              <a:gdLst/>
              <a:ahLst/>
              <a:cxnLst/>
              <a:rect l="l" t="t" r="r" b="b"/>
              <a:pathLst>
                <a:path w="225" h="196" fill="norm" stroke="1" extrusionOk="0">
                  <a:moveTo>
                    <a:pt x="131" y="0"/>
                  </a:moveTo>
                  <a:cubicBezTo>
                    <a:pt x="44" y="0"/>
                    <a:pt x="1" y="108"/>
                    <a:pt x="59" y="166"/>
                  </a:cubicBezTo>
                  <a:cubicBezTo>
                    <a:pt x="79" y="187"/>
                    <a:pt x="103" y="195"/>
                    <a:pt x="126" y="195"/>
                  </a:cubicBezTo>
                  <a:cubicBezTo>
                    <a:pt x="177" y="195"/>
                    <a:pt x="224" y="153"/>
                    <a:pt x="224" y="94"/>
                  </a:cubicBezTo>
                  <a:cubicBezTo>
                    <a:pt x="217" y="43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72" name="Google Shape;4198;p44"/>
            <p:cNvSpPr/>
            <p:nvPr/>
          </p:nvSpPr>
          <p:spPr bwMode="auto">
            <a:xfrm>
              <a:off x="495210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fill="norm" stroke="1" extrusionOk="0">
                  <a:moveTo>
                    <a:pt x="120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2" y="190"/>
                    <a:pt x="125" y="190"/>
                  </a:cubicBezTo>
                  <a:cubicBezTo>
                    <a:pt x="176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9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73" name="Google Shape;4199;p44"/>
            <p:cNvSpPr/>
            <p:nvPr/>
          </p:nvSpPr>
          <p:spPr bwMode="auto">
            <a:xfrm>
              <a:off x="4952050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fill="norm" stroke="1" extrusionOk="0">
                  <a:moveTo>
                    <a:pt x="131" y="0"/>
                  </a:moveTo>
                  <a:cubicBezTo>
                    <a:pt x="44" y="0"/>
                    <a:pt x="1" y="101"/>
                    <a:pt x="59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74" name="Google Shape;4200;p44"/>
            <p:cNvSpPr/>
            <p:nvPr/>
          </p:nvSpPr>
          <p:spPr bwMode="auto">
            <a:xfrm>
              <a:off x="495205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75" name="Google Shape;4201;p44"/>
            <p:cNvSpPr/>
            <p:nvPr/>
          </p:nvSpPr>
          <p:spPr bwMode="auto">
            <a:xfrm>
              <a:off x="4952050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fill="norm" stroke="1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8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76" name="Google Shape;4202;p44"/>
            <p:cNvSpPr/>
            <p:nvPr/>
          </p:nvSpPr>
          <p:spPr bwMode="auto">
            <a:xfrm>
              <a:off x="4952100" y="2570225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fill="norm" stroke="1" extrusionOk="0">
                  <a:moveTo>
                    <a:pt x="140" y="1"/>
                  </a:moveTo>
                  <a:cubicBezTo>
                    <a:pt x="136" y="1"/>
                    <a:pt x="132" y="1"/>
                    <a:pt x="129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6" y="41"/>
                    <a:pt x="184" y="1"/>
                    <a:pt x="14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77" name="Google Shape;4203;p44"/>
            <p:cNvSpPr/>
            <p:nvPr/>
          </p:nvSpPr>
          <p:spPr bwMode="auto">
            <a:xfrm>
              <a:off x="495205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31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78" name="Google Shape;4204;p44"/>
            <p:cNvSpPr/>
            <p:nvPr/>
          </p:nvSpPr>
          <p:spPr bwMode="auto">
            <a:xfrm>
              <a:off x="494357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fill="norm" stroke="1" extrusionOk="0">
                  <a:moveTo>
                    <a:pt x="131" y="0"/>
                  </a:moveTo>
                  <a:cubicBezTo>
                    <a:pt x="44" y="0"/>
                    <a:pt x="1" y="108"/>
                    <a:pt x="66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79" name="Google Shape;4205;p44"/>
            <p:cNvSpPr/>
            <p:nvPr/>
          </p:nvSpPr>
          <p:spPr bwMode="auto">
            <a:xfrm>
              <a:off x="494362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fill="norm" stroke="1" extrusionOk="0">
                  <a:moveTo>
                    <a:pt x="121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2" y="190"/>
                    <a:pt x="125" y="190"/>
                  </a:cubicBezTo>
                  <a:cubicBezTo>
                    <a:pt x="176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9" y="1"/>
                  </a:cubicBezTo>
                  <a:cubicBezTo>
                    <a:pt x="126" y="1"/>
                    <a:pt x="123" y="1"/>
                    <a:pt x="12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80" name="Google Shape;4206;p44"/>
            <p:cNvSpPr/>
            <p:nvPr/>
          </p:nvSpPr>
          <p:spPr bwMode="auto">
            <a:xfrm>
              <a:off x="494357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fill="norm" stroke="1" extrusionOk="0">
                  <a:moveTo>
                    <a:pt x="131" y="0"/>
                  </a:moveTo>
                  <a:cubicBezTo>
                    <a:pt x="44" y="0"/>
                    <a:pt x="1" y="101"/>
                    <a:pt x="66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81" name="Google Shape;4207;p44"/>
            <p:cNvSpPr/>
            <p:nvPr/>
          </p:nvSpPr>
          <p:spPr bwMode="auto">
            <a:xfrm>
              <a:off x="494357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82" name="Google Shape;4208;p44"/>
            <p:cNvSpPr/>
            <p:nvPr/>
          </p:nvSpPr>
          <p:spPr bwMode="auto">
            <a:xfrm>
              <a:off x="494357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fill="norm" stroke="1" extrusionOk="0">
                  <a:moveTo>
                    <a:pt x="131" y="0"/>
                  </a:moveTo>
                  <a:cubicBezTo>
                    <a:pt x="44" y="0"/>
                    <a:pt x="1" y="101"/>
                    <a:pt x="66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30" y="148"/>
                    <a:pt x="224" y="87"/>
                  </a:cubicBezTo>
                  <a:cubicBezTo>
                    <a:pt x="224" y="37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83" name="Google Shape;4209;p44"/>
            <p:cNvSpPr/>
            <p:nvPr/>
          </p:nvSpPr>
          <p:spPr bwMode="auto">
            <a:xfrm>
              <a:off x="494362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fill="norm" stroke="1" extrusionOk="0">
                  <a:moveTo>
                    <a:pt x="140" y="1"/>
                  </a:moveTo>
                  <a:cubicBezTo>
                    <a:pt x="136" y="1"/>
                    <a:pt x="132" y="1"/>
                    <a:pt x="129" y="2"/>
                  </a:cubicBezTo>
                  <a:cubicBezTo>
                    <a:pt x="126" y="1"/>
                    <a:pt x="123" y="1"/>
                    <a:pt x="121" y="1"/>
                  </a:cubicBezTo>
                  <a:cubicBezTo>
                    <a:pt x="39" y="1"/>
                    <a:pt x="1" y="104"/>
                    <a:pt x="64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4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84" name="Google Shape;4210;p44"/>
            <p:cNvSpPr/>
            <p:nvPr/>
          </p:nvSpPr>
          <p:spPr bwMode="auto">
            <a:xfrm>
              <a:off x="494357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fill="norm" stroke="1" extrusionOk="0">
                  <a:moveTo>
                    <a:pt x="131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720339760" name="Google Shape;3805;p44"/>
          <p:cNvGrpSpPr/>
          <p:nvPr/>
        </p:nvGrpSpPr>
        <p:grpSpPr bwMode="auto">
          <a:xfrm>
            <a:off x="4233645" y="5381578"/>
            <a:ext cx="679184" cy="678280"/>
            <a:chOff x="3514800" y="5145975"/>
            <a:chExt cx="233525" cy="233225"/>
          </a:xfrm>
          <a:solidFill>
            <a:schemeClr val="bg1">
              <a:alpha val="23645"/>
            </a:schemeClr>
          </a:solidFill>
        </p:grpSpPr>
        <p:sp>
          <p:nvSpPr>
            <p:cNvPr id="1386" name="Google Shape;3806;p44"/>
            <p:cNvSpPr/>
            <p:nvPr/>
          </p:nvSpPr>
          <p:spPr bwMode="auto">
            <a:xfrm>
              <a:off x="3582075" y="5225575"/>
              <a:ext cx="86550" cy="74250"/>
            </a:xfrm>
            <a:custGeom>
              <a:avLst/>
              <a:gdLst/>
              <a:ahLst/>
              <a:cxnLst/>
              <a:rect l="l" t="t" r="r" b="b"/>
              <a:pathLst>
                <a:path w="3462" h="2970" fill="norm" stroke="1" extrusionOk="0">
                  <a:moveTo>
                    <a:pt x="1968" y="0"/>
                  </a:moveTo>
                  <a:cubicBezTo>
                    <a:pt x="1600" y="0"/>
                    <a:pt x="1226" y="138"/>
                    <a:pt x="923" y="445"/>
                  </a:cubicBezTo>
                  <a:cubicBezTo>
                    <a:pt x="0" y="1383"/>
                    <a:pt x="664" y="2969"/>
                    <a:pt x="1976" y="2969"/>
                  </a:cubicBezTo>
                  <a:cubicBezTo>
                    <a:pt x="2020" y="2969"/>
                    <a:pt x="2063" y="2962"/>
                    <a:pt x="2106" y="2962"/>
                  </a:cubicBezTo>
                  <a:cubicBezTo>
                    <a:pt x="2734" y="2904"/>
                    <a:pt x="3253" y="2465"/>
                    <a:pt x="3412" y="1851"/>
                  </a:cubicBezTo>
                  <a:cubicBezTo>
                    <a:pt x="3426" y="1801"/>
                    <a:pt x="3440" y="1743"/>
                    <a:pt x="3448" y="1686"/>
                  </a:cubicBezTo>
                  <a:cubicBezTo>
                    <a:pt x="3455" y="1621"/>
                    <a:pt x="3462" y="1556"/>
                    <a:pt x="3462" y="1484"/>
                  </a:cubicBezTo>
                  <a:cubicBezTo>
                    <a:pt x="3462" y="1476"/>
                    <a:pt x="3455" y="1469"/>
                    <a:pt x="3455" y="1462"/>
                  </a:cubicBezTo>
                  <a:cubicBezTo>
                    <a:pt x="3445" y="579"/>
                    <a:pt x="2721" y="0"/>
                    <a:pt x="196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87" name="Google Shape;3807;p44"/>
            <p:cNvSpPr/>
            <p:nvPr/>
          </p:nvSpPr>
          <p:spPr bwMode="auto">
            <a:xfrm>
              <a:off x="3577024" y="5145975"/>
              <a:ext cx="51750" cy="71500"/>
            </a:xfrm>
            <a:custGeom>
              <a:avLst/>
              <a:gdLst/>
              <a:ahLst/>
              <a:cxnLst/>
              <a:rect l="l" t="t" r="r" b="b"/>
              <a:pathLst>
                <a:path w="2070" h="2860" fill="norm" stroke="1" extrusionOk="0">
                  <a:moveTo>
                    <a:pt x="1816" y="1"/>
                  </a:moveTo>
                  <a:cubicBezTo>
                    <a:pt x="1812" y="1"/>
                    <a:pt x="1807" y="1"/>
                    <a:pt x="1803" y="1"/>
                  </a:cubicBezTo>
                  <a:cubicBezTo>
                    <a:pt x="1241" y="52"/>
                    <a:pt x="692" y="196"/>
                    <a:pt x="180" y="434"/>
                  </a:cubicBezTo>
                  <a:cubicBezTo>
                    <a:pt x="51" y="499"/>
                    <a:pt x="0" y="658"/>
                    <a:pt x="79" y="780"/>
                  </a:cubicBezTo>
                  <a:lnTo>
                    <a:pt x="1132" y="2612"/>
                  </a:lnTo>
                  <a:cubicBezTo>
                    <a:pt x="1225" y="2768"/>
                    <a:pt x="1388" y="2860"/>
                    <a:pt x="1560" y="2860"/>
                  </a:cubicBezTo>
                  <a:cubicBezTo>
                    <a:pt x="1602" y="2860"/>
                    <a:pt x="1645" y="2854"/>
                    <a:pt x="1688" y="2843"/>
                  </a:cubicBezTo>
                  <a:lnTo>
                    <a:pt x="1702" y="2843"/>
                  </a:lnTo>
                  <a:cubicBezTo>
                    <a:pt x="1789" y="2814"/>
                    <a:pt x="1875" y="2764"/>
                    <a:pt x="1933" y="2699"/>
                  </a:cubicBezTo>
                  <a:cubicBezTo>
                    <a:pt x="1940" y="2691"/>
                    <a:pt x="1955" y="2677"/>
                    <a:pt x="1962" y="2670"/>
                  </a:cubicBezTo>
                  <a:cubicBezTo>
                    <a:pt x="2027" y="2583"/>
                    <a:pt x="2063" y="2475"/>
                    <a:pt x="2063" y="2367"/>
                  </a:cubicBezTo>
                  <a:lnTo>
                    <a:pt x="2063" y="254"/>
                  </a:lnTo>
                  <a:cubicBezTo>
                    <a:pt x="2070" y="114"/>
                    <a:pt x="1955" y="1"/>
                    <a:pt x="181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88" name="Google Shape;3808;p44"/>
            <p:cNvSpPr/>
            <p:nvPr/>
          </p:nvSpPr>
          <p:spPr bwMode="auto">
            <a:xfrm>
              <a:off x="3659950" y="5165500"/>
              <a:ext cx="69800" cy="67525"/>
            </a:xfrm>
            <a:custGeom>
              <a:avLst/>
              <a:gdLst/>
              <a:ahLst/>
              <a:cxnLst/>
              <a:rect l="l" t="t" r="r" b="b"/>
              <a:pathLst>
                <a:path w="2792" h="2701" fill="norm" stroke="1" extrusionOk="0">
                  <a:moveTo>
                    <a:pt x="1385" y="0"/>
                  </a:moveTo>
                  <a:cubicBezTo>
                    <a:pt x="1300" y="0"/>
                    <a:pt x="1215" y="43"/>
                    <a:pt x="1169" y="122"/>
                  </a:cubicBezTo>
                  <a:lnTo>
                    <a:pt x="116" y="1954"/>
                  </a:lnTo>
                  <a:cubicBezTo>
                    <a:pt x="1" y="2148"/>
                    <a:pt x="37" y="2394"/>
                    <a:pt x="196" y="2552"/>
                  </a:cubicBezTo>
                  <a:lnTo>
                    <a:pt x="203" y="2552"/>
                  </a:lnTo>
                  <a:cubicBezTo>
                    <a:pt x="300" y="2650"/>
                    <a:pt x="430" y="2701"/>
                    <a:pt x="561" y="2701"/>
                  </a:cubicBezTo>
                  <a:cubicBezTo>
                    <a:pt x="643" y="2701"/>
                    <a:pt x="726" y="2681"/>
                    <a:pt x="801" y="2639"/>
                  </a:cubicBezTo>
                  <a:lnTo>
                    <a:pt x="1573" y="2192"/>
                  </a:lnTo>
                  <a:lnTo>
                    <a:pt x="1609" y="2170"/>
                  </a:lnTo>
                  <a:lnTo>
                    <a:pt x="2590" y="1600"/>
                  </a:lnTo>
                  <a:lnTo>
                    <a:pt x="2633" y="1579"/>
                  </a:lnTo>
                  <a:cubicBezTo>
                    <a:pt x="2756" y="1507"/>
                    <a:pt x="2792" y="1348"/>
                    <a:pt x="2713" y="1232"/>
                  </a:cubicBezTo>
                  <a:cubicBezTo>
                    <a:pt x="2388" y="764"/>
                    <a:pt x="1984" y="360"/>
                    <a:pt x="1523" y="42"/>
                  </a:cubicBezTo>
                  <a:cubicBezTo>
                    <a:pt x="1481" y="14"/>
                    <a:pt x="1433" y="0"/>
                    <a:pt x="138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89" name="Google Shape;3809;p44"/>
            <p:cNvSpPr/>
            <p:nvPr/>
          </p:nvSpPr>
          <p:spPr bwMode="auto">
            <a:xfrm>
              <a:off x="3675650" y="5209125"/>
              <a:ext cx="72675" cy="50675"/>
            </a:xfrm>
            <a:custGeom>
              <a:avLst/>
              <a:gdLst/>
              <a:ahLst/>
              <a:cxnLst/>
              <a:rect l="l" t="t" r="r" b="b"/>
              <a:pathLst>
                <a:path w="2907" h="2027" fill="norm" stroke="1" extrusionOk="0">
                  <a:moveTo>
                    <a:pt x="2248" y="1"/>
                  </a:moveTo>
                  <a:cubicBezTo>
                    <a:pt x="2204" y="1"/>
                    <a:pt x="2161" y="12"/>
                    <a:pt x="2121" y="36"/>
                  </a:cubicBezTo>
                  <a:lnTo>
                    <a:pt x="289" y="1089"/>
                  </a:lnTo>
                  <a:cubicBezTo>
                    <a:pt x="94" y="1204"/>
                    <a:pt x="0" y="1435"/>
                    <a:pt x="58" y="1644"/>
                  </a:cubicBezTo>
                  <a:cubicBezTo>
                    <a:pt x="58" y="1651"/>
                    <a:pt x="58" y="1658"/>
                    <a:pt x="58" y="1658"/>
                  </a:cubicBezTo>
                  <a:cubicBezTo>
                    <a:pt x="116" y="1875"/>
                    <a:pt x="310" y="2026"/>
                    <a:pt x="534" y="2026"/>
                  </a:cubicBezTo>
                  <a:lnTo>
                    <a:pt x="2647" y="2026"/>
                  </a:lnTo>
                  <a:cubicBezTo>
                    <a:pt x="2791" y="2026"/>
                    <a:pt x="2907" y="1904"/>
                    <a:pt x="2900" y="1759"/>
                  </a:cubicBezTo>
                  <a:cubicBezTo>
                    <a:pt x="2892" y="1666"/>
                    <a:pt x="2878" y="1572"/>
                    <a:pt x="2864" y="1485"/>
                  </a:cubicBezTo>
                  <a:cubicBezTo>
                    <a:pt x="2864" y="1471"/>
                    <a:pt x="2864" y="1456"/>
                    <a:pt x="2864" y="1435"/>
                  </a:cubicBezTo>
                  <a:cubicBezTo>
                    <a:pt x="2791" y="988"/>
                    <a:pt x="2654" y="548"/>
                    <a:pt x="2467" y="137"/>
                  </a:cubicBezTo>
                  <a:cubicBezTo>
                    <a:pt x="2423" y="49"/>
                    <a:pt x="2337" y="1"/>
                    <a:pt x="224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90" name="Google Shape;3810;p44"/>
            <p:cNvSpPr/>
            <p:nvPr/>
          </p:nvSpPr>
          <p:spPr bwMode="auto">
            <a:xfrm>
              <a:off x="3533375" y="5292425"/>
              <a:ext cx="69625" cy="67600"/>
            </a:xfrm>
            <a:custGeom>
              <a:avLst/>
              <a:gdLst/>
              <a:ahLst/>
              <a:cxnLst/>
              <a:rect l="l" t="t" r="r" b="b"/>
              <a:pathLst>
                <a:path w="2785" h="2704" fill="norm" stroke="1" extrusionOk="0">
                  <a:moveTo>
                    <a:pt x="2237" y="1"/>
                  </a:moveTo>
                  <a:cubicBezTo>
                    <a:pt x="2153" y="1"/>
                    <a:pt x="2068" y="22"/>
                    <a:pt x="1991" y="65"/>
                  </a:cubicBezTo>
                  <a:lnTo>
                    <a:pt x="1739" y="209"/>
                  </a:lnTo>
                  <a:lnTo>
                    <a:pt x="671" y="829"/>
                  </a:lnTo>
                  <a:lnTo>
                    <a:pt x="159" y="1125"/>
                  </a:lnTo>
                  <a:cubicBezTo>
                    <a:pt x="37" y="1197"/>
                    <a:pt x="1" y="1356"/>
                    <a:pt x="80" y="1478"/>
                  </a:cubicBezTo>
                  <a:cubicBezTo>
                    <a:pt x="397" y="1940"/>
                    <a:pt x="801" y="2344"/>
                    <a:pt x="1270" y="2661"/>
                  </a:cubicBezTo>
                  <a:cubicBezTo>
                    <a:pt x="1312" y="2690"/>
                    <a:pt x="1359" y="2703"/>
                    <a:pt x="1405" y="2703"/>
                  </a:cubicBezTo>
                  <a:cubicBezTo>
                    <a:pt x="1488" y="2703"/>
                    <a:pt x="1570" y="2660"/>
                    <a:pt x="1616" y="2582"/>
                  </a:cubicBezTo>
                  <a:lnTo>
                    <a:pt x="1623" y="2575"/>
                  </a:lnTo>
                  <a:lnTo>
                    <a:pt x="1688" y="2459"/>
                  </a:lnTo>
                  <a:lnTo>
                    <a:pt x="2078" y="1781"/>
                  </a:lnTo>
                  <a:lnTo>
                    <a:pt x="2143" y="1673"/>
                  </a:lnTo>
                  <a:lnTo>
                    <a:pt x="2676" y="750"/>
                  </a:lnTo>
                  <a:cubicBezTo>
                    <a:pt x="2785" y="555"/>
                    <a:pt x="2749" y="310"/>
                    <a:pt x="2590" y="151"/>
                  </a:cubicBezTo>
                  <a:cubicBezTo>
                    <a:pt x="2494" y="51"/>
                    <a:pt x="2366" y="1"/>
                    <a:pt x="2237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91" name="Google Shape;3811;p44"/>
            <p:cNvSpPr/>
            <p:nvPr/>
          </p:nvSpPr>
          <p:spPr bwMode="auto">
            <a:xfrm>
              <a:off x="3577024" y="5307750"/>
              <a:ext cx="51575" cy="71450"/>
            </a:xfrm>
            <a:custGeom>
              <a:avLst/>
              <a:gdLst/>
              <a:ahLst/>
              <a:cxnLst/>
              <a:rect l="l" t="t" r="r" b="b"/>
              <a:pathLst>
                <a:path w="2063" h="2858" fill="norm" stroke="1" extrusionOk="0">
                  <a:moveTo>
                    <a:pt x="1549" y="1"/>
                  </a:moveTo>
                  <a:cubicBezTo>
                    <a:pt x="1379" y="1"/>
                    <a:pt x="1218" y="92"/>
                    <a:pt x="1132" y="245"/>
                  </a:cubicBezTo>
                  <a:lnTo>
                    <a:pt x="72" y="2077"/>
                  </a:lnTo>
                  <a:cubicBezTo>
                    <a:pt x="0" y="2207"/>
                    <a:pt x="51" y="2365"/>
                    <a:pt x="180" y="2423"/>
                  </a:cubicBezTo>
                  <a:cubicBezTo>
                    <a:pt x="512" y="2582"/>
                    <a:pt x="866" y="2704"/>
                    <a:pt x="1233" y="2777"/>
                  </a:cubicBezTo>
                  <a:cubicBezTo>
                    <a:pt x="1349" y="2798"/>
                    <a:pt x="1464" y="2820"/>
                    <a:pt x="1587" y="2834"/>
                  </a:cubicBezTo>
                  <a:cubicBezTo>
                    <a:pt x="1623" y="2841"/>
                    <a:pt x="1681" y="2849"/>
                    <a:pt x="1709" y="2849"/>
                  </a:cubicBezTo>
                  <a:cubicBezTo>
                    <a:pt x="1738" y="2856"/>
                    <a:pt x="1767" y="2856"/>
                    <a:pt x="1803" y="2856"/>
                  </a:cubicBezTo>
                  <a:cubicBezTo>
                    <a:pt x="1813" y="2857"/>
                    <a:pt x="1822" y="2858"/>
                    <a:pt x="1832" y="2858"/>
                  </a:cubicBezTo>
                  <a:cubicBezTo>
                    <a:pt x="1880" y="2858"/>
                    <a:pt x="1926" y="2843"/>
                    <a:pt x="1962" y="2813"/>
                  </a:cubicBezTo>
                  <a:cubicBezTo>
                    <a:pt x="1976" y="2798"/>
                    <a:pt x="1991" y="2784"/>
                    <a:pt x="2005" y="2769"/>
                  </a:cubicBezTo>
                  <a:cubicBezTo>
                    <a:pt x="2041" y="2726"/>
                    <a:pt x="2063" y="2668"/>
                    <a:pt x="2063" y="2611"/>
                  </a:cubicBezTo>
                  <a:lnTo>
                    <a:pt x="2063" y="497"/>
                  </a:lnTo>
                  <a:cubicBezTo>
                    <a:pt x="2063" y="274"/>
                    <a:pt x="1919" y="79"/>
                    <a:pt x="1695" y="21"/>
                  </a:cubicBezTo>
                  <a:lnTo>
                    <a:pt x="1688" y="21"/>
                  </a:lnTo>
                  <a:cubicBezTo>
                    <a:pt x="1642" y="8"/>
                    <a:pt x="1595" y="1"/>
                    <a:pt x="154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92" name="Google Shape;3812;p44"/>
            <p:cNvSpPr/>
            <p:nvPr/>
          </p:nvSpPr>
          <p:spPr bwMode="auto">
            <a:xfrm>
              <a:off x="3634350" y="5307850"/>
              <a:ext cx="51600" cy="71325"/>
            </a:xfrm>
            <a:custGeom>
              <a:avLst/>
              <a:gdLst/>
              <a:ahLst/>
              <a:cxnLst/>
              <a:rect l="l" t="t" r="r" b="b"/>
              <a:pathLst>
                <a:path w="2064" h="2853" fill="norm" stroke="1" extrusionOk="0">
                  <a:moveTo>
                    <a:pt x="511" y="0"/>
                  </a:moveTo>
                  <a:cubicBezTo>
                    <a:pt x="469" y="0"/>
                    <a:pt x="426" y="6"/>
                    <a:pt x="383" y="17"/>
                  </a:cubicBezTo>
                  <a:lnTo>
                    <a:pt x="368" y="17"/>
                  </a:lnTo>
                  <a:cubicBezTo>
                    <a:pt x="152" y="75"/>
                    <a:pt x="1" y="270"/>
                    <a:pt x="1" y="493"/>
                  </a:cubicBezTo>
                  <a:lnTo>
                    <a:pt x="1" y="2607"/>
                  </a:lnTo>
                  <a:cubicBezTo>
                    <a:pt x="1" y="2746"/>
                    <a:pt x="116" y="2852"/>
                    <a:pt x="254" y="2852"/>
                  </a:cubicBezTo>
                  <a:cubicBezTo>
                    <a:pt x="258" y="2852"/>
                    <a:pt x="263" y="2852"/>
                    <a:pt x="267" y="2852"/>
                  </a:cubicBezTo>
                  <a:cubicBezTo>
                    <a:pt x="448" y="2837"/>
                    <a:pt x="621" y="2809"/>
                    <a:pt x="794" y="2780"/>
                  </a:cubicBezTo>
                  <a:lnTo>
                    <a:pt x="852" y="2765"/>
                  </a:lnTo>
                  <a:cubicBezTo>
                    <a:pt x="1212" y="2693"/>
                    <a:pt x="1559" y="2578"/>
                    <a:pt x="1890" y="2419"/>
                  </a:cubicBezTo>
                  <a:cubicBezTo>
                    <a:pt x="2020" y="2361"/>
                    <a:pt x="2063" y="2203"/>
                    <a:pt x="1991" y="2073"/>
                  </a:cubicBezTo>
                  <a:lnTo>
                    <a:pt x="1934" y="1972"/>
                  </a:lnTo>
                  <a:lnTo>
                    <a:pt x="1847" y="1820"/>
                  </a:lnTo>
                  <a:lnTo>
                    <a:pt x="938" y="241"/>
                  </a:lnTo>
                  <a:cubicBezTo>
                    <a:pt x="846" y="91"/>
                    <a:pt x="684" y="0"/>
                    <a:pt x="51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93" name="Google Shape;3813;p44"/>
            <p:cNvSpPr/>
            <p:nvPr/>
          </p:nvSpPr>
          <p:spPr bwMode="auto">
            <a:xfrm>
              <a:off x="3660150" y="5292325"/>
              <a:ext cx="69600" cy="67700"/>
            </a:xfrm>
            <a:custGeom>
              <a:avLst/>
              <a:gdLst/>
              <a:ahLst/>
              <a:cxnLst/>
              <a:rect l="l" t="t" r="r" b="b"/>
              <a:pathLst>
                <a:path w="2784" h="2708" fill="norm" stroke="1" extrusionOk="0">
                  <a:moveTo>
                    <a:pt x="547" y="1"/>
                  </a:moveTo>
                  <a:cubicBezTo>
                    <a:pt x="418" y="1"/>
                    <a:pt x="291" y="52"/>
                    <a:pt x="195" y="148"/>
                  </a:cubicBezTo>
                  <a:lnTo>
                    <a:pt x="195" y="155"/>
                  </a:lnTo>
                  <a:cubicBezTo>
                    <a:pt x="29" y="314"/>
                    <a:pt x="0" y="559"/>
                    <a:pt x="108" y="754"/>
                  </a:cubicBezTo>
                  <a:lnTo>
                    <a:pt x="1168" y="2586"/>
                  </a:lnTo>
                  <a:cubicBezTo>
                    <a:pt x="1215" y="2664"/>
                    <a:pt x="1296" y="2707"/>
                    <a:pt x="1381" y="2707"/>
                  </a:cubicBezTo>
                  <a:cubicBezTo>
                    <a:pt x="1429" y="2707"/>
                    <a:pt x="1478" y="2694"/>
                    <a:pt x="1522" y="2665"/>
                  </a:cubicBezTo>
                  <a:cubicBezTo>
                    <a:pt x="1601" y="2600"/>
                    <a:pt x="1680" y="2542"/>
                    <a:pt x="1760" y="2485"/>
                  </a:cubicBezTo>
                  <a:lnTo>
                    <a:pt x="1810" y="2441"/>
                  </a:lnTo>
                  <a:cubicBezTo>
                    <a:pt x="2099" y="2203"/>
                    <a:pt x="2358" y="1937"/>
                    <a:pt x="2582" y="1641"/>
                  </a:cubicBezTo>
                  <a:cubicBezTo>
                    <a:pt x="2625" y="1590"/>
                    <a:pt x="2661" y="1533"/>
                    <a:pt x="2705" y="1475"/>
                  </a:cubicBezTo>
                  <a:cubicBezTo>
                    <a:pt x="2784" y="1360"/>
                    <a:pt x="2748" y="1194"/>
                    <a:pt x="2625" y="1122"/>
                  </a:cubicBezTo>
                  <a:lnTo>
                    <a:pt x="793" y="69"/>
                  </a:lnTo>
                  <a:cubicBezTo>
                    <a:pt x="716" y="23"/>
                    <a:pt x="631" y="1"/>
                    <a:pt x="547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94" name="Google Shape;3814;p44"/>
            <p:cNvSpPr/>
            <p:nvPr/>
          </p:nvSpPr>
          <p:spPr bwMode="auto">
            <a:xfrm>
              <a:off x="3675475" y="5265725"/>
              <a:ext cx="72675" cy="50549"/>
            </a:xfrm>
            <a:custGeom>
              <a:avLst/>
              <a:gdLst/>
              <a:ahLst/>
              <a:cxnLst/>
              <a:rect l="l" t="t" r="r" b="b"/>
              <a:pathLst>
                <a:path w="2907" h="2022" fill="norm" stroke="1" extrusionOk="0">
                  <a:moveTo>
                    <a:pt x="534" y="0"/>
                  </a:moveTo>
                  <a:cubicBezTo>
                    <a:pt x="310" y="0"/>
                    <a:pt x="115" y="152"/>
                    <a:pt x="65" y="368"/>
                  </a:cubicBezTo>
                  <a:cubicBezTo>
                    <a:pt x="65" y="368"/>
                    <a:pt x="65" y="375"/>
                    <a:pt x="65" y="375"/>
                  </a:cubicBezTo>
                  <a:cubicBezTo>
                    <a:pt x="0" y="592"/>
                    <a:pt x="94" y="822"/>
                    <a:pt x="289" y="938"/>
                  </a:cubicBezTo>
                  <a:lnTo>
                    <a:pt x="1890" y="1847"/>
                  </a:lnTo>
                  <a:lnTo>
                    <a:pt x="2041" y="1940"/>
                  </a:lnTo>
                  <a:lnTo>
                    <a:pt x="2128" y="1984"/>
                  </a:lnTo>
                  <a:cubicBezTo>
                    <a:pt x="2168" y="2010"/>
                    <a:pt x="2212" y="2022"/>
                    <a:pt x="2254" y="2022"/>
                  </a:cubicBezTo>
                  <a:cubicBezTo>
                    <a:pt x="2343" y="2022"/>
                    <a:pt x="2428" y="1970"/>
                    <a:pt x="2467" y="1883"/>
                  </a:cubicBezTo>
                  <a:cubicBezTo>
                    <a:pt x="2582" y="1645"/>
                    <a:pt x="2676" y="1399"/>
                    <a:pt x="2748" y="1147"/>
                  </a:cubicBezTo>
                  <a:lnTo>
                    <a:pt x="2762" y="1089"/>
                  </a:lnTo>
                  <a:cubicBezTo>
                    <a:pt x="2835" y="822"/>
                    <a:pt x="2878" y="541"/>
                    <a:pt x="2907" y="260"/>
                  </a:cubicBezTo>
                  <a:cubicBezTo>
                    <a:pt x="2907" y="209"/>
                    <a:pt x="2892" y="166"/>
                    <a:pt x="2863" y="123"/>
                  </a:cubicBezTo>
                  <a:cubicBezTo>
                    <a:pt x="2820" y="44"/>
                    <a:pt x="2741" y="0"/>
                    <a:pt x="265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95" name="Google Shape;3815;p44"/>
            <p:cNvSpPr/>
            <p:nvPr/>
          </p:nvSpPr>
          <p:spPr bwMode="auto">
            <a:xfrm>
              <a:off x="3533375" y="5165600"/>
              <a:ext cx="68900" cy="67525"/>
            </a:xfrm>
            <a:custGeom>
              <a:avLst/>
              <a:gdLst/>
              <a:ahLst/>
              <a:cxnLst/>
              <a:rect l="l" t="t" r="r" b="b"/>
              <a:pathLst>
                <a:path w="2756" h="2701" fill="norm" stroke="1" extrusionOk="0">
                  <a:moveTo>
                    <a:pt x="1407" y="0"/>
                  </a:moveTo>
                  <a:cubicBezTo>
                    <a:pt x="1359" y="0"/>
                    <a:pt x="1311" y="15"/>
                    <a:pt x="1270" y="46"/>
                  </a:cubicBezTo>
                  <a:cubicBezTo>
                    <a:pt x="801" y="363"/>
                    <a:pt x="405" y="767"/>
                    <a:pt x="80" y="1228"/>
                  </a:cubicBezTo>
                  <a:cubicBezTo>
                    <a:pt x="1" y="1351"/>
                    <a:pt x="37" y="1510"/>
                    <a:pt x="159" y="1582"/>
                  </a:cubicBezTo>
                  <a:lnTo>
                    <a:pt x="1919" y="2599"/>
                  </a:lnTo>
                  <a:lnTo>
                    <a:pt x="1991" y="2635"/>
                  </a:lnTo>
                  <a:lnTo>
                    <a:pt x="2027" y="2657"/>
                  </a:lnTo>
                  <a:cubicBezTo>
                    <a:pt x="2092" y="2687"/>
                    <a:pt x="2162" y="2701"/>
                    <a:pt x="2231" y="2701"/>
                  </a:cubicBezTo>
                  <a:cubicBezTo>
                    <a:pt x="2361" y="2701"/>
                    <a:pt x="2491" y="2650"/>
                    <a:pt x="2590" y="2556"/>
                  </a:cubicBezTo>
                  <a:lnTo>
                    <a:pt x="2590" y="2548"/>
                  </a:lnTo>
                  <a:cubicBezTo>
                    <a:pt x="2705" y="2440"/>
                    <a:pt x="2756" y="2281"/>
                    <a:pt x="2734" y="2130"/>
                  </a:cubicBezTo>
                  <a:cubicBezTo>
                    <a:pt x="2734" y="2108"/>
                    <a:pt x="2727" y="2087"/>
                    <a:pt x="2727" y="2065"/>
                  </a:cubicBezTo>
                  <a:cubicBezTo>
                    <a:pt x="2713" y="2029"/>
                    <a:pt x="2698" y="1986"/>
                    <a:pt x="2676" y="1957"/>
                  </a:cubicBezTo>
                  <a:lnTo>
                    <a:pt x="1623" y="125"/>
                  </a:lnTo>
                  <a:cubicBezTo>
                    <a:pt x="1577" y="46"/>
                    <a:pt x="1492" y="0"/>
                    <a:pt x="140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96" name="Google Shape;3816;p44"/>
            <p:cNvSpPr/>
            <p:nvPr/>
          </p:nvSpPr>
          <p:spPr bwMode="auto">
            <a:xfrm>
              <a:off x="3634350" y="5146325"/>
              <a:ext cx="51600" cy="71325"/>
            </a:xfrm>
            <a:custGeom>
              <a:avLst/>
              <a:gdLst/>
              <a:ahLst/>
              <a:cxnLst/>
              <a:rect l="l" t="t" r="r" b="b"/>
              <a:pathLst>
                <a:path w="2064" h="2853" fill="norm" stroke="1" extrusionOk="0">
                  <a:moveTo>
                    <a:pt x="243" y="0"/>
                  </a:moveTo>
                  <a:cubicBezTo>
                    <a:pt x="110" y="0"/>
                    <a:pt x="1" y="111"/>
                    <a:pt x="1" y="247"/>
                  </a:cubicBezTo>
                  <a:lnTo>
                    <a:pt x="1" y="2360"/>
                  </a:lnTo>
                  <a:cubicBezTo>
                    <a:pt x="1" y="2584"/>
                    <a:pt x="152" y="2778"/>
                    <a:pt x="368" y="2836"/>
                  </a:cubicBezTo>
                  <a:lnTo>
                    <a:pt x="383" y="2836"/>
                  </a:lnTo>
                  <a:cubicBezTo>
                    <a:pt x="424" y="2847"/>
                    <a:pt x="466" y="2853"/>
                    <a:pt x="508" y="2853"/>
                  </a:cubicBezTo>
                  <a:cubicBezTo>
                    <a:pt x="678" y="2853"/>
                    <a:pt x="846" y="2762"/>
                    <a:pt x="938" y="2605"/>
                  </a:cubicBezTo>
                  <a:lnTo>
                    <a:pt x="1256" y="2057"/>
                  </a:lnTo>
                  <a:lnTo>
                    <a:pt x="1277" y="2014"/>
                  </a:lnTo>
                  <a:lnTo>
                    <a:pt x="1306" y="1971"/>
                  </a:lnTo>
                  <a:lnTo>
                    <a:pt x="1739" y="1213"/>
                  </a:lnTo>
                  <a:lnTo>
                    <a:pt x="1775" y="1163"/>
                  </a:lnTo>
                  <a:lnTo>
                    <a:pt x="1991" y="773"/>
                  </a:lnTo>
                  <a:cubicBezTo>
                    <a:pt x="2063" y="651"/>
                    <a:pt x="2013" y="492"/>
                    <a:pt x="1890" y="434"/>
                  </a:cubicBezTo>
                  <a:cubicBezTo>
                    <a:pt x="1378" y="189"/>
                    <a:pt x="830" y="45"/>
                    <a:pt x="267" y="2"/>
                  </a:cubicBezTo>
                  <a:cubicBezTo>
                    <a:pt x="259" y="1"/>
                    <a:pt x="251" y="0"/>
                    <a:pt x="24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97" name="Google Shape;3817;p44"/>
            <p:cNvSpPr/>
            <p:nvPr/>
          </p:nvSpPr>
          <p:spPr bwMode="auto">
            <a:xfrm>
              <a:off x="3514800" y="5265725"/>
              <a:ext cx="72525" cy="50599"/>
            </a:xfrm>
            <a:custGeom>
              <a:avLst/>
              <a:gdLst/>
              <a:ahLst/>
              <a:cxnLst/>
              <a:rect l="l" t="t" r="r" b="b"/>
              <a:pathLst>
                <a:path w="2901" h="2024" fill="norm" stroke="1" extrusionOk="0">
                  <a:moveTo>
                    <a:pt x="253" y="0"/>
                  </a:moveTo>
                  <a:cubicBezTo>
                    <a:pt x="109" y="0"/>
                    <a:pt x="1" y="123"/>
                    <a:pt x="8" y="260"/>
                  </a:cubicBezTo>
                  <a:cubicBezTo>
                    <a:pt x="51" y="822"/>
                    <a:pt x="203" y="1378"/>
                    <a:pt x="441" y="1883"/>
                  </a:cubicBezTo>
                  <a:cubicBezTo>
                    <a:pt x="485" y="1972"/>
                    <a:pt x="575" y="2024"/>
                    <a:pt x="666" y="2024"/>
                  </a:cubicBezTo>
                  <a:cubicBezTo>
                    <a:pt x="707" y="2024"/>
                    <a:pt x="749" y="2013"/>
                    <a:pt x="787" y="1991"/>
                  </a:cubicBezTo>
                  <a:lnTo>
                    <a:pt x="1198" y="1760"/>
                  </a:lnTo>
                  <a:lnTo>
                    <a:pt x="1249" y="1724"/>
                  </a:lnTo>
                  <a:lnTo>
                    <a:pt x="2266" y="1140"/>
                  </a:lnTo>
                  <a:lnTo>
                    <a:pt x="2316" y="1111"/>
                  </a:lnTo>
                  <a:lnTo>
                    <a:pt x="2619" y="938"/>
                  </a:lnTo>
                  <a:cubicBezTo>
                    <a:pt x="2814" y="822"/>
                    <a:pt x="2900" y="592"/>
                    <a:pt x="2842" y="375"/>
                  </a:cubicBezTo>
                  <a:cubicBezTo>
                    <a:pt x="2842" y="375"/>
                    <a:pt x="2842" y="368"/>
                    <a:pt x="2842" y="368"/>
                  </a:cubicBezTo>
                  <a:cubicBezTo>
                    <a:pt x="2785" y="152"/>
                    <a:pt x="2590" y="0"/>
                    <a:pt x="2366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398" name="Google Shape;3818;p44"/>
            <p:cNvSpPr/>
            <p:nvPr/>
          </p:nvSpPr>
          <p:spPr bwMode="auto">
            <a:xfrm>
              <a:off x="3514800" y="5209175"/>
              <a:ext cx="72700" cy="50625"/>
            </a:xfrm>
            <a:custGeom>
              <a:avLst/>
              <a:gdLst/>
              <a:ahLst/>
              <a:cxnLst/>
              <a:rect l="l" t="t" r="r" b="b"/>
              <a:pathLst>
                <a:path w="2908" h="2025" fill="norm" stroke="1" extrusionOk="0">
                  <a:moveTo>
                    <a:pt x="666" y="1"/>
                  </a:moveTo>
                  <a:cubicBezTo>
                    <a:pt x="575" y="1"/>
                    <a:pt x="485" y="52"/>
                    <a:pt x="441" y="142"/>
                  </a:cubicBezTo>
                  <a:cubicBezTo>
                    <a:pt x="203" y="647"/>
                    <a:pt x="51" y="1202"/>
                    <a:pt x="8" y="1765"/>
                  </a:cubicBezTo>
                  <a:cubicBezTo>
                    <a:pt x="1" y="1902"/>
                    <a:pt x="109" y="2024"/>
                    <a:pt x="253" y="2024"/>
                  </a:cubicBezTo>
                  <a:lnTo>
                    <a:pt x="2374" y="2024"/>
                  </a:lnTo>
                  <a:cubicBezTo>
                    <a:pt x="2504" y="2024"/>
                    <a:pt x="2633" y="1974"/>
                    <a:pt x="2720" y="1880"/>
                  </a:cubicBezTo>
                  <a:lnTo>
                    <a:pt x="2742" y="1858"/>
                  </a:lnTo>
                  <a:cubicBezTo>
                    <a:pt x="2792" y="1801"/>
                    <a:pt x="2828" y="1736"/>
                    <a:pt x="2842" y="1664"/>
                  </a:cubicBezTo>
                  <a:cubicBezTo>
                    <a:pt x="2842" y="1656"/>
                    <a:pt x="2842" y="1649"/>
                    <a:pt x="2842" y="1649"/>
                  </a:cubicBezTo>
                  <a:cubicBezTo>
                    <a:pt x="2907" y="1433"/>
                    <a:pt x="2814" y="1202"/>
                    <a:pt x="2619" y="1094"/>
                  </a:cubicBezTo>
                  <a:lnTo>
                    <a:pt x="787" y="34"/>
                  </a:lnTo>
                  <a:cubicBezTo>
                    <a:pt x="749" y="11"/>
                    <a:pt x="707" y="1"/>
                    <a:pt x="66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112722819" name="Google Shape;3841;p44"/>
          <p:cNvGrpSpPr/>
          <p:nvPr/>
        </p:nvGrpSpPr>
        <p:grpSpPr bwMode="auto">
          <a:xfrm>
            <a:off x="5965763" y="5309385"/>
            <a:ext cx="751956" cy="756168"/>
            <a:chOff x="4818100" y="1507675"/>
            <a:chExt cx="71225" cy="71625"/>
          </a:xfrm>
          <a:solidFill>
            <a:schemeClr val="bg1">
              <a:alpha val="23645"/>
            </a:schemeClr>
          </a:solidFill>
        </p:grpSpPr>
        <p:sp>
          <p:nvSpPr>
            <p:cNvPr id="1400" name="Google Shape;3842;p44"/>
            <p:cNvSpPr/>
            <p:nvPr/>
          </p:nvSpPr>
          <p:spPr bwMode="auto">
            <a:xfrm>
              <a:off x="4818100" y="1507675"/>
              <a:ext cx="46000" cy="56300"/>
            </a:xfrm>
            <a:custGeom>
              <a:avLst/>
              <a:gdLst/>
              <a:ahLst/>
              <a:cxnLst/>
              <a:rect l="l" t="t" r="r" b="b"/>
              <a:pathLst>
                <a:path w="1840" h="2252" fill="norm" stroke="1" extrusionOk="0">
                  <a:moveTo>
                    <a:pt x="1457" y="1"/>
                  </a:moveTo>
                  <a:lnTo>
                    <a:pt x="1457" y="159"/>
                  </a:lnTo>
                  <a:cubicBezTo>
                    <a:pt x="606" y="188"/>
                    <a:pt x="0" y="989"/>
                    <a:pt x="195" y="1818"/>
                  </a:cubicBezTo>
                  <a:cubicBezTo>
                    <a:pt x="188" y="1818"/>
                    <a:pt x="188" y="1825"/>
                    <a:pt x="188" y="1833"/>
                  </a:cubicBezTo>
                  <a:lnTo>
                    <a:pt x="195" y="1869"/>
                  </a:lnTo>
                  <a:cubicBezTo>
                    <a:pt x="195" y="1876"/>
                    <a:pt x="202" y="1883"/>
                    <a:pt x="202" y="1898"/>
                  </a:cubicBezTo>
                  <a:cubicBezTo>
                    <a:pt x="202" y="1905"/>
                    <a:pt x="209" y="1912"/>
                    <a:pt x="209" y="1919"/>
                  </a:cubicBezTo>
                  <a:cubicBezTo>
                    <a:pt x="209" y="1934"/>
                    <a:pt x="216" y="1948"/>
                    <a:pt x="224" y="1955"/>
                  </a:cubicBezTo>
                  <a:lnTo>
                    <a:pt x="231" y="1977"/>
                  </a:lnTo>
                  <a:cubicBezTo>
                    <a:pt x="245" y="2013"/>
                    <a:pt x="260" y="2056"/>
                    <a:pt x="274" y="2092"/>
                  </a:cubicBezTo>
                  <a:lnTo>
                    <a:pt x="281" y="2100"/>
                  </a:lnTo>
                  <a:cubicBezTo>
                    <a:pt x="289" y="2114"/>
                    <a:pt x="296" y="2128"/>
                    <a:pt x="303" y="2143"/>
                  </a:cubicBezTo>
                  <a:lnTo>
                    <a:pt x="317" y="2157"/>
                  </a:lnTo>
                  <a:cubicBezTo>
                    <a:pt x="317" y="2172"/>
                    <a:pt x="325" y="2186"/>
                    <a:pt x="332" y="2201"/>
                  </a:cubicBezTo>
                  <a:lnTo>
                    <a:pt x="346" y="2215"/>
                  </a:lnTo>
                  <a:cubicBezTo>
                    <a:pt x="353" y="2229"/>
                    <a:pt x="361" y="2237"/>
                    <a:pt x="368" y="2251"/>
                  </a:cubicBezTo>
                  <a:lnTo>
                    <a:pt x="743" y="1970"/>
                  </a:lnTo>
                  <a:lnTo>
                    <a:pt x="721" y="1934"/>
                  </a:lnTo>
                  <a:lnTo>
                    <a:pt x="700" y="1898"/>
                  </a:lnTo>
                  <a:lnTo>
                    <a:pt x="692" y="1883"/>
                  </a:lnTo>
                  <a:cubicBezTo>
                    <a:pt x="685" y="1862"/>
                    <a:pt x="678" y="1847"/>
                    <a:pt x="671" y="1825"/>
                  </a:cubicBezTo>
                  <a:cubicBezTo>
                    <a:pt x="671" y="1818"/>
                    <a:pt x="664" y="1811"/>
                    <a:pt x="664" y="1804"/>
                  </a:cubicBezTo>
                  <a:cubicBezTo>
                    <a:pt x="664" y="1797"/>
                    <a:pt x="656" y="1782"/>
                    <a:pt x="649" y="1775"/>
                  </a:cubicBezTo>
                  <a:lnTo>
                    <a:pt x="642" y="1732"/>
                  </a:lnTo>
                  <a:lnTo>
                    <a:pt x="635" y="1703"/>
                  </a:lnTo>
                  <a:lnTo>
                    <a:pt x="628" y="1667"/>
                  </a:lnTo>
                  <a:lnTo>
                    <a:pt x="628" y="1645"/>
                  </a:lnTo>
                  <a:cubicBezTo>
                    <a:pt x="628" y="1638"/>
                    <a:pt x="620" y="1609"/>
                    <a:pt x="620" y="1587"/>
                  </a:cubicBezTo>
                  <a:lnTo>
                    <a:pt x="620" y="1573"/>
                  </a:lnTo>
                  <a:lnTo>
                    <a:pt x="620" y="1508"/>
                  </a:lnTo>
                  <a:cubicBezTo>
                    <a:pt x="620" y="1039"/>
                    <a:pt x="988" y="650"/>
                    <a:pt x="1457" y="628"/>
                  </a:cubicBezTo>
                  <a:lnTo>
                    <a:pt x="1457" y="809"/>
                  </a:lnTo>
                  <a:lnTo>
                    <a:pt x="1839" y="419"/>
                  </a:lnTo>
                  <a:lnTo>
                    <a:pt x="1457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01" name="Google Shape;3843;p44"/>
            <p:cNvSpPr/>
            <p:nvPr/>
          </p:nvSpPr>
          <p:spPr bwMode="auto">
            <a:xfrm>
              <a:off x="4869825" y="1519575"/>
              <a:ext cx="19500" cy="23825"/>
            </a:xfrm>
            <a:custGeom>
              <a:avLst/>
              <a:gdLst/>
              <a:ahLst/>
              <a:cxnLst/>
              <a:rect l="l" t="t" r="r" b="b"/>
              <a:pathLst>
                <a:path w="780" h="953" fill="norm" stroke="1" extrusionOk="0">
                  <a:moveTo>
                    <a:pt x="304" y="1"/>
                  </a:moveTo>
                  <a:lnTo>
                    <a:pt x="1" y="354"/>
                  </a:lnTo>
                  <a:cubicBezTo>
                    <a:pt x="181" y="506"/>
                    <a:pt x="289" y="722"/>
                    <a:pt x="311" y="953"/>
                  </a:cubicBezTo>
                  <a:lnTo>
                    <a:pt x="780" y="953"/>
                  </a:lnTo>
                  <a:cubicBezTo>
                    <a:pt x="751" y="585"/>
                    <a:pt x="585" y="239"/>
                    <a:pt x="30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02" name="Google Shape;3844;p44"/>
            <p:cNvSpPr/>
            <p:nvPr/>
          </p:nvSpPr>
          <p:spPr bwMode="auto">
            <a:xfrm>
              <a:off x="4857575" y="1547700"/>
              <a:ext cx="31575" cy="31600"/>
            </a:xfrm>
            <a:custGeom>
              <a:avLst/>
              <a:gdLst/>
              <a:ahLst/>
              <a:cxnLst/>
              <a:rect l="l" t="t" r="r" b="b"/>
              <a:pathLst>
                <a:path w="1263" h="1264" fill="norm" stroke="1" extrusionOk="0">
                  <a:moveTo>
                    <a:pt x="801" y="1"/>
                  </a:moveTo>
                  <a:cubicBezTo>
                    <a:pt x="758" y="419"/>
                    <a:pt x="426" y="751"/>
                    <a:pt x="1" y="794"/>
                  </a:cubicBezTo>
                  <a:lnTo>
                    <a:pt x="1" y="1263"/>
                  </a:lnTo>
                  <a:cubicBezTo>
                    <a:pt x="679" y="1213"/>
                    <a:pt x="1219" y="679"/>
                    <a:pt x="126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03" name="Google Shape;3845;p44"/>
            <p:cNvSpPr/>
            <p:nvPr/>
          </p:nvSpPr>
          <p:spPr bwMode="auto">
            <a:xfrm>
              <a:off x="4829799" y="1560150"/>
              <a:ext cx="23650" cy="18950"/>
            </a:xfrm>
            <a:custGeom>
              <a:avLst/>
              <a:gdLst/>
              <a:ahLst/>
              <a:cxnLst/>
              <a:rect l="l" t="t" r="r" b="b"/>
              <a:pathLst>
                <a:path w="946" h="758" fill="norm" stroke="1" extrusionOk="0">
                  <a:moveTo>
                    <a:pt x="376" y="1"/>
                  </a:moveTo>
                  <a:lnTo>
                    <a:pt x="1" y="282"/>
                  </a:lnTo>
                  <a:cubicBezTo>
                    <a:pt x="239" y="563"/>
                    <a:pt x="578" y="736"/>
                    <a:pt x="946" y="758"/>
                  </a:cubicBezTo>
                  <a:lnTo>
                    <a:pt x="946" y="289"/>
                  </a:lnTo>
                  <a:cubicBezTo>
                    <a:pt x="722" y="267"/>
                    <a:pt x="520" y="166"/>
                    <a:pt x="37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333260366" name="Google Shape;3846;p44"/>
          <p:cNvGrpSpPr/>
          <p:nvPr/>
        </p:nvGrpSpPr>
        <p:grpSpPr bwMode="auto">
          <a:xfrm>
            <a:off x="5050425" y="5328389"/>
            <a:ext cx="837735" cy="784673"/>
            <a:chOff x="4721450" y="1509475"/>
            <a:chExt cx="79350" cy="74325"/>
          </a:xfrm>
          <a:solidFill>
            <a:schemeClr val="bg1">
              <a:alpha val="23645"/>
            </a:schemeClr>
          </a:solidFill>
        </p:grpSpPr>
        <p:sp>
          <p:nvSpPr>
            <p:cNvPr id="1405" name="Google Shape;3847;p44"/>
            <p:cNvSpPr/>
            <p:nvPr/>
          </p:nvSpPr>
          <p:spPr bwMode="auto">
            <a:xfrm>
              <a:off x="4729025" y="1509475"/>
              <a:ext cx="27050" cy="26725"/>
            </a:xfrm>
            <a:custGeom>
              <a:avLst/>
              <a:gdLst/>
              <a:ahLst/>
              <a:cxnLst/>
              <a:rect l="l" t="t" r="r" b="b"/>
              <a:pathLst>
                <a:path w="1082" h="1069" fill="norm" stroke="1" extrusionOk="0">
                  <a:moveTo>
                    <a:pt x="440" y="1"/>
                  </a:moveTo>
                  <a:lnTo>
                    <a:pt x="570" y="224"/>
                  </a:lnTo>
                  <a:cubicBezTo>
                    <a:pt x="296" y="405"/>
                    <a:pt x="94" y="672"/>
                    <a:pt x="0" y="989"/>
                  </a:cubicBezTo>
                  <a:lnTo>
                    <a:pt x="188" y="809"/>
                  </a:lnTo>
                  <a:lnTo>
                    <a:pt x="462" y="1068"/>
                  </a:lnTo>
                  <a:cubicBezTo>
                    <a:pt x="527" y="888"/>
                    <a:pt x="649" y="737"/>
                    <a:pt x="808" y="628"/>
                  </a:cubicBezTo>
                  <a:lnTo>
                    <a:pt x="923" y="823"/>
                  </a:lnTo>
                  <a:lnTo>
                    <a:pt x="1082" y="188"/>
                  </a:lnTo>
                  <a:lnTo>
                    <a:pt x="44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06" name="Google Shape;3848;p44"/>
            <p:cNvSpPr/>
            <p:nvPr/>
          </p:nvSpPr>
          <p:spPr bwMode="auto">
            <a:xfrm>
              <a:off x="4721450" y="1533275"/>
              <a:ext cx="32300" cy="42600"/>
            </a:xfrm>
            <a:custGeom>
              <a:avLst/>
              <a:gdLst/>
              <a:ahLst/>
              <a:cxnLst/>
              <a:rect l="l" t="t" r="r" b="b"/>
              <a:pathLst>
                <a:path w="1292" h="1704" fill="norm" stroke="1" extrusionOk="0">
                  <a:moveTo>
                    <a:pt x="491" y="1"/>
                  </a:moveTo>
                  <a:lnTo>
                    <a:pt x="0" y="455"/>
                  </a:lnTo>
                  <a:lnTo>
                    <a:pt x="238" y="455"/>
                  </a:lnTo>
                  <a:cubicBezTo>
                    <a:pt x="253" y="1025"/>
                    <a:pt x="635" y="1530"/>
                    <a:pt x="1183" y="1703"/>
                  </a:cubicBezTo>
                  <a:lnTo>
                    <a:pt x="1024" y="1530"/>
                  </a:lnTo>
                  <a:lnTo>
                    <a:pt x="1291" y="1256"/>
                  </a:lnTo>
                  <a:cubicBezTo>
                    <a:pt x="952" y="1133"/>
                    <a:pt x="721" y="816"/>
                    <a:pt x="707" y="455"/>
                  </a:cubicBezTo>
                  <a:lnTo>
                    <a:pt x="945" y="455"/>
                  </a:lnTo>
                  <a:lnTo>
                    <a:pt x="49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07" name="Google Shape;3849;p44"/>
            <p:cNvSpPr/>
            <p:nvPr/>
          </p:nvSpPr>
          <p:spPr bwMode="auto">
            <a:xfrm>
              <a:off x="4750650" y="1551675"/>
              <a:ext cx="42950" cy="32125"/>
            </a:xfrm>
            <a:custGeom>
              <a:avLst/>
              <a:gdLst/>
              <a:ahLst/>
              <a:cxnLst/>
              <a:rect l="l" t="t" r="r" b="b"/>
              <a:pathLst>
                <a:path w="1718" h="1285" fill="norm" stroke="1" extrusionOk="0">
                  <a:moveTo>
                    <a:pt x="1256" y="1"/>
                  </a:moveTo>
                  <a:cubicBezTo>
                    <a:pt x="1126" y="332"/>
                    <a:pt x="808" y="556"/>
                    <a:pt x="448" y="570"/>
                  </a:cubicBezTo>
                  <a:lnTo>
                    <a:pt x="448" y="340"/>
                  </a:lnTo>
                  <a:lnTo>
                    <a:pt x="1" y="794"/>
                  </a:lnTo>
                  <a:lnTo>
                    <a:pt x="448" y="1284"/>
                  </a:lnTo>
                  <a:lnTo>
                    <a:pt x="448" y="1032"/>
                  </a:lnTo>
                  <a:cubicBezTo>
                    <a:pt x="1039" y="1025"/>
                    <a:pt x="1551" y="635"/>
                    <a:pt x="1717" y="73"/>
                  </a:cubicBezTo>
                  <a:lnTo>
                    <a:pt x="1717" y="73"/>
                  </a:lnTo>
                  <a:lnTo>
                    <a:pt x="1515" y="260"/>
                  </a:lnTo>
                  <a:lnTo>
                    <a:pt x="125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08" name="Google Shape;3850;p44"/>
            <p:cNvSpPr/>
            <p:nvPr/>
          </p:nvSpPr>
          <p:spPr bwMode="auto">
            <a:xfrm>
              <a:off x="4761300" y="1510025"/>
              <a:ext cx="39500" cy="44375"/>
            </a:xfrm>
            <a:custGeom>
              <a:avLst/>
              <a:gdLst/>
              <a:ahLst/>
              <a:cxnLst/>
              <a:rect l="l" t="t" r="r" b="b"/>
              <a:pathLst>
                <a:path w="1580" h="1775" fill="norm" stroke="1" extrusionOk="0">
                  <a:moveTo>
                    <a:pt x="13" y="0"/>
                  </a:moveTo>
                  <a:cubicBezTo>
                    <a:pt x="9" y="0"/>
                    <a:pt x="5" y="0"/>
                    <a:pt x="0" y="0"/>
                  </a:cubicBezTo>
                  <a:lnTo>
                    <a:pt x="0" y="462"/>
                  </a:lnTo>
                  <a:cubicBezTo>
                    <a:pt x="476" y="462"/>
                    <a:pt x="873" y="844"/>
                    <a:pt x="880" y="1328"/>
                  </a:cubicBezTo>
                  <a:lnTo>
                    <a:pt x="635" y="1328"/>
                  </a:lnTo>
                  <a:lnTo>
                    <a:pt x="1089" y="1775"/>
                  </a:lnTo>
                  <a:lnTo>
                    <a:pt x="1580" y="1328"/>
                  </a:lnTo>
                  <a:lnTo>
                    <a:pt x="1349" y="1328"/>
                  </a:lnTo>
                  <a:cubicBezTo>
                    <a:pt x="1335" y="589"/>
                    <a:pt x="743" y="0"/>
                    <a:pt x="1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486009889" name="Google Shape;3857;p44"/>
          <p:cNvGrpSpPr/>
          <p:nvPr/>
        </p:nvGrpSpPr>
        <p:grpSpPr bwMode="auto">
          <a:xfrm>
            <a:off x="2433903" y="5387082"/>
            <a:ext cx="668839" cy="667256"/>
            <a:chOff x="2637425" y="5179000"/>
            <a:chExt cx="196725" cy="196275"/>
          </a:xfrm>
          <a:solidFill>
            <a:schemeClr val="bg1">
              <a:alpha val="23645"/>
            </a:schemeClr>
          </a:solidFill>
        </p:grpSpPr>
        <p:sp>
          <p:nvSpPr>
            <p:cNvPr id="1410" name="Google Shape;3858;p44"/>
            <p:cNvSpPr/>
            <p:nvPr/>
          </p:nvSpPr>
          <p:spPr bwMode="auto">
            <a:xfrm>
              <a:off x="2639050" y="5248050"/>
              <a:ext cx="35350" cy="17525"/>
            </a:xfrm>
            <a:custGeom>
              <a:avLst/>
              <a:gdLst/>
              <a:ahLst/>
              <a:cxnLst/>
              <a:rect l="l" t="t" r="r" b="b"/>
              <a:pathLst>
                <a:path w="1414" h="701" fill="norm" stroke="1" extrusionOk="0">
                  <a:moveTo>
                    <a:pt x="108" y="0"/>
                  </a:moveTo>
                  <a:lnTo>
                    <a:pt x="51" y="224"/>
                  </a:lnTo>
                  <a:cubicBezTo>
                    <a:pt x="29" y="303"/>
                    <a:pt x="7" y="375"/>
                    <a:pt x="0" y="455"/>
                  </a:cubicBezTo>
                  <a:lnTo>
                    <a:pt x="1342" y="700"/>
                  </a:lnTo>
                  <a:cubicBezTo>
                    <a:pt x="1349" y="650"/>
                    <a:pt x="1363" y="599"/>
                    <a:pt x="1378" y="549"/>
                  </a:cubicBezTo>
                  <a:lnTo>
                    <a:pt x="1414" y="397"/>
                  </a:lnTo>
                  <a:lnTo>
                    <a:pt x="10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11" name="Google Shape;3859;p44"/>
            <p:cNvSpPr/>
            <p:nvPr/>
          </p:nvSpPr>
          <p:spPr bwMode="auto">
            <a:xfrm>
              <a:off x="2648425" y="5221550"/>
              <a:ext cx="34275" cy="25975"/>
            </a:xfrm>
            <a:custGeom>
              <a:avLst/>
              <a:gdLst/>
              <a:ahLst/>
              <a:cxnLst/>
              <a:rect l="l" t="t" r="r" b="b"/>
              <a:pathLst>
                <a:path w="1371" h="1039" fill="norm" stroke="1" extrusionOk="0">
                  <a:moveTo>
                    <a:pt x="245" y="0"/>
                  </a:moveTo>
                  <a:cubicBezTo>
                    <a:pt x="159" y="137"/>
                    <a:pt x="72" y="267"/>
                    <a:pt x="0" y="404"/>
                  </a:cubicBezTo>
                  <a:lnTo>
                    <a:pt x="1219" y="1039"/>
                  </a:lnTo>
                  <a:cubicBezTo>
                    <a:pt x="1262" y="945"/>
                    <a:pt x="1320" y="866"/>
                    <a:pt x="1371" y="772"/>
                  </a:cubicBezTo>
                  <a:lnTo>
                    <a:pt x="24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12" name="Google Shape;3860;p44"/>
            <p:cNvSpPr/>
            <p:nvPr/>
          </p:nvSpPr>
          <p:spPr bwMode="auto">
            <a:xfrm>
              <a:off x="2665725" y="5200075"/>
              <a:ext cx="30150" cy="31950"/>
            </a:xfrm>
            <a:custGeom>
              <a:avLst/>
              <a:gdLst/>
              <a:ahLst/>
              <a:cxnLst/>
              <a:rect l="l" t="t" r="r" b="b"/>
              <a:pathLst>
                <a:path w="1206" h="1278" fill="norm" stroke="1" extrusionOk="0">
                  <a:moveTo>
                    <a:pt x="347" y="1"/>
                  </a:moveTo>
                  <a:cubicBezTo>
                    <a:pt x="224" y="95"/>
                    <a:pt x="116" y="210"/>
                    <a:pt x="1" y="318"/>
                  </a:cubicBezTo>
                  <a:lnTo>
                    <a:pt x="974" y="1278"/>
                  </a:lnTo>
                  <a:cubicBezTo>
                    <a:pt x="1046" y="1205"/>
                    <a:pt x="1126" y="1133"/>
                    <a:pt x="1205" y="1068"/>
                  </a:cubicBezTo>
                  <a:lnTo>
                    <a:pt x="347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13" name="Google Shape;3861;p44"/>
            <p:cNvSpPr/>
            <p:nvPr/>
          </p:nvSpPr>
          <p:spPr bwMode="auto">
            <a:xfrm>
              <a:off x="2689175" y="5185475"/>
              <a:ext cx="23275" cy="35000"/>
            </a:xfrm>
            <a:custGeom>
              <a:avLst/>
              <a:gdLst/>
              <a:ahLst/>
              <a:cxnLst/>
              <a:rect l="l" t="t" r="r" b="b"/>
              <a:pathLst>
                <a:path w="931" h="1400" fill="norm" stroke="1" extrusionOk="0">
                  <a:moveTo>
                    <a:pt x="426" y="1"/>
                  </a:moveTo>
                  <a:cubicBezTo>
                    <a:pt x="354" y="22"/>
                    <a:pt x="282" y="58"/>
                    <a:pt x="209" y="94"/>
                  </a:cubicBezTo>
                  <a:lnTo>
                    <a:pt x="0" y="195"/>
                  </a:lnTo>
                  <a:lnTo>
                    <a:pt x="649" y="1400"/>
                  </a:lnTo>
                  <a:lnTo>
                    <a:pt x="786" y="1335"/>
                  </a:lnTo>
                  <a:cubicBezTo>
                    <a:pt x="830" y="1306"/>
                    <a:pt x="880" y="1285"/>
                    <a:pt x="931" y="1270"/>
                  </a:cubicBezTo>
                  <a:lnTo>
                    <a:pt x="42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14" name="Google Shape;3862;p44"/>
            <p:cNvSpPr/>
            <p:nvPr/>
          </p:nvSpPr>
          <p:spPr bwMode="auto">
            <a:xfrm>
              <a:off x="2716750" y="5179000"/>
              <a:ext cx="14275" cy="35000"/>
            </a:xfrm>
            <a:custGeom>
              <a:avLst/>
              <a:gdLst/>
              <a:ahLst/>
              <a:cxnLst/>
              <a:rect l="l" t="t" r="r" b="b"/>
              <a:pathLst>
                <a:path w="571" h="1400" fill="norm" stroke="1" extrusionOk="0">
                  <a:moveTo>
                    <a:pt x="470" y="0"/>
                  </a:moveTo>
                  <a:cubicBezTo>
                    <a:pt x="390" y="0"/>
                    <a:pt x="311" y="7"/>
                    <a:pt x="239" y="22"/>
                  </a:cubicBezTo>
                  <a:lnTo>
                    <a:pt x="1" y="58"/>
                  </a:lnTo>
                  <a:lnTo>
                    <a:pt x="268" y="1399"/>
                  </a:lnTo>
                  <a:lnTo>
                    <a:pt x="419" y="1378"/>
                  </a:lnTo>
                  <a:cubicBezTo>
                    <a:pt x="470" y="1370"/>
                    <a:pt x="520" y="1363"/>
                    <a:pt x="571" y="1363"/>
                  </a:cubicBezTo>
                  <a:lnTo>
                    <a:pt x="4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15" name="Google Shape;3863;p44"/>
            <p:cNvSpPr/>
            <p:nvPr/>
          </p:nvSpPr>
          <p:spPr bwMode="auto">
            <a:xfrm>
              <a:off x="2742550" y="5179175"/>
              <a:ext cx="15150" cy="35350"/>
            </a:xfrm>
            <a:custGeom>
              <a:avLst/>
              <a:gdLst/>
              <a:ahLst/>
              <a:cxnLst/>
              <a:rect l="l" t="t" r="r" b="b"/>
              <a:pathLst>
                <a:path w="606" h="1414" fill="norm" stroke="1" extrusionOk="0">
                  <a:moveTo>
                    <a:pt x="144" y="0"/>
                  </a:moveTo>
                  <a:lnTo>
                    <a:pt x="0" y="1356"/>
                  </a:lnTo>
                  <a:cubicBezTo>
                    <a:pt x="101" y="1378"/>
                    <a:pt x="202" y="1385"/>
                    <a:pt x="303" y="1414"/>
                  </a:cubicBezTo>
                  <a:lnTo>
                    <a:pt x="606" y="80"/>
                  </a:lnTo>
                  <a:cubicBezTo>
                    <a:pt x="454" y="36"/>
                    <a:pt x="296" y="22"/>
                    <a:pt x="14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16" name="Google Shape;3864;p44"/>
            <p:cNvSpPr/>
            <p:nvPr/>
          </p:nvSpPr>
          <p:spPr bwMode="auto">
            <a:xfrm>
              <a:off x="2761100" y="5186550"/>
              <a:ext cx="24025" cy="35025"/>
            </a:xfrm>
            <a:custGeom>
              <a:avLst/>
              <a:gdLst/>
              <a:ahLst/>
              <a:cxnLst/>
              <a:rect l="l" t="t" r="r" b="b"/>
              <a:pathLst>
                <a:path w="961" h="1401" fill="norm" stroke="1" extrusionOk="0">
                  <a:moveTo>
                    <a:pt x="542" y="1"/>
                  </a:moveTo>
                  <a:lnTo>
                    <a:pt x="1" y="1256"/>
                  </a:lnTo>
                  <a:lnTo>
                    <a:pt x="138" y="1321"/>
                  </a:lnTo>
                  <a:cubicBezTo>
                    <a:pt x="181" y="1343"/>
                    <a:pt x="232" y="1371"/>
                    <a:pt x="275" y="1400"/>
                  </a:cubicBezTo>
                  <a:lnTo>
                    <a:pt x="960" y="210"/>
                  </a:lnTo>
                  <a:cubicBezTo>
                    <a:pt x="895" y="174"/>
                    <a:pt x="823" y="131"/>
                    <a:pt x="751" y="102"/>
                  </a:cubicBezTo>
                  <a:lnTo>
                    <a:pt x="542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17" name="Google Shape;3865;p44"/>
            <p:cNvSpPr/>
            <p:nvPr/>
          </p:nvSpPr>
          <p:spPr bwMode="auto">
            <a:xfrm>
              <a:off x="2777350" y="5201900"/>
              <a:ext cx="30675" cy="31575"/>
            </a:xfrm>
            <a:custGeom>
              <a:avLst/>
              <a:gdLst/>
              <a:ahLst/>
              <a:cxnLst/>
              <a:rect l="l" t="t" r="r" b="b"/>
              <a:pathLst>
                <a:path w="1227" h="1263" fill="norm" stroke="1" extrusionOk="0">
                  <a:moveTo>
                    <a:pt x="887" y="0"/>
                  </a:moveTo>
                  <a:lnTo>
                    <a:pt x="0" y="1046"/>
                  </a:lnTo>
                  <a:cubicBezTo>
                    <a:pt x="79" y="1111"/>
                    <a:pt x="152" y="1183"/>
                    <a:pt x="224" y="1262"/>
                  </a:cubicBezTo>
                  <a:lnTo>
                    <a:pt x="1226" y="332"/>
                  </a:lnTo>
                  <a:cubicBezTo>
                    <a:pt x="1118" y="209"/>
                    <a:pt x="1003" y="101"/>
                    <a:pt x="88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18" name="Google Shape;3866;p44"/>
            <p:cNvSpPr/>
            <p:nvPr/>
          </p:nvSpPr>
          <p:spPr bwMode="auto">
            <a:xfrm>
              <a:off x="2797525" y="5250925"/>
              <a:ext cx="35550" cy="16625"/>
            </a:xfrm>
            <a:custGeom>
              <a:avLst/>
              <a:gdLst/>
              <a:ahLst/>
              <a:cxnLst/>
              <a:rect l="l" t="t" r="r" b="b"/>
              <a:pathLst>
                <a:path w="1422" h="665" fill="norm" stroke="1" extrusionOk="0">
                  <a:moveTo>
                    <a:pt x="1321" y="1"/>
                  </a:moveTo>
                  <a:lnTo>
                    <a:pt x="1" y="361"/>
                  </a:lnTo>
                  <a:lnTo>
                    <a:pt x="44" y="506"/>
                  </a:lnTo>
                  <a:cubicBezTo>
                    <a:pt x="51" y="556"/>
                    <a:pt x="59" y="614"/>
                    <a:pt x="66" y="664"/>
                  </a:cubicBezTo>
                  <a:lnTo>
                    <a:pt x="1422" y="462"/>
                  </a:lnTo>
                  <a:cubicBezTo>
                    <a:pt x="1407" y="383"/>
                    <a:pt x="1400" y="304"/>
                    <a:pt x="1378" y="232"/>
                  </a:cubicBezTo>
                  <a:lnTo>
                    <a:pt x="132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19" name="Google Shape;3867;p44"/>
            <p:cNvSpPr/>
            <p:nvPr/>
          </p:nvSpPr>
          <p:spPr bwMode="auto">
            <a:xfrm>
              <a:off x="2799150" y="5278875"/>
              <a:ext cx="35000" cy="12825"/>
            </a:xfrm>
            <a:custGeom>
              <a:avLst/>
              <a:gdLst/>
              <a:ahLst/>
              <a:cxnLst/>
              <a:rect l="l" t="t" r="r" b="b"/>
              <a:pathLst>
                <a:path w="1400" h="513" fill="norm" stroke="1" extrusionOk="0">
                  <a:moveTo>
                    <a:pt x="30" y="1"/>
                  </a:moveTo>
                  <a:cubicBezTo>
                    <a:pt x="30" y="109"/>
                    <a:pt x="15" y="210"/>
                    <a:pt x="1" y="311"/>
                  </a:cubicBezTo>
                  <a:lnTo>
                    <a:pt x="1357" y="513"/>
                  </a:lnTo>
                  <a:cubicBezTo>
                    <a:pt x="1378" y="354"/>
                    <a:pt x="1393" y="203"/>
                    <a:pt x="1400" y="44"/>
                  </a:cubicBezTo>
                  <a:lnTo>
                    <a:pt x="3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20" name="Google Shape;3868;p44"/>
            <p:cNvSpPr/>
            <p:nvPr/>
          </p:nvSpPr>
          <p:spPr bwMode="auto">
            <a:xfrm>
              <a:off x="2793575" y="5297825"/>
              <a:ext cx="35350" cy="21825"/>
            </a:xfrm>
            <a:custGeom>
              <a:avLst/>
              <a:gdLst/>
              <a:ahLst/>
              <a:cxnLst/>
              <a:rect l="l" t="t" r="r" b="b"/>
              <a:pathLst>
                <a:path w="1414" h="873" fill="norm" stroke="1" extrusionOk="0">
                  <a:moveTo>
                    <a:pt x="123" y="0"/>
                  </a:moveTo>
                  <a:lnTo>
                    <a:pt x="65" y="144"/>
                  </a:lnTo>
                  <a:cubicBezTo>
                    <a:pt x="51" y="195"/>
                    <a:pt x="22" y="238"/>
                    <a:pt x="0" y="281"/>
                  </a:cubicBezTo>
                  <a:lnTo>
                    <a:pt x="1234" y="873"/>
                  </a:lnTo>
                  <a:cubicBezTo>
                    <a:pt x="1270" y="801"/>
                    <a:pt x="1306" y="736"/>
                    <a:pt x="1335" y="664"/>
                  </a:cubicBezTo>
                  <a:lnTo>
                    <a:pt x="1414" y="440"/>
                  </a:lnTo>
                  <a:lnTo>
                    <a:pt x="12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21" name="Google Shape;3869;p44"/>
            <p:cNvSpPr/>
            <p:nvPr/>
          </p:nvSpPr>
          <p:spPr bwMode="auto">
            <a:xfrm>
              <a:off x="2782925" y="5314775"/>
              <a:ext cx="32475" cy="29225"/>
            </a:xfrm>
            <a:custGeom>
              <a:avLst/>
              <a:gdLst/>
              <a:ahLst/>
              <a:cxnLst/>
              <a:rect l="l" t="t" r="r" b="b"/>
              <a:pathLst>
                <a:path w="1299" h="1169" fill="norm" stroke="1" extrusionOk="0">
                  <a:moveTo>
                    <a:pt x="195" y="0"/>
                  </a:moveTo>
                  <a:lnTo>
                    <a:pt x="102" y="123"/>
                  </a:lnTo>
                  <a:lnTo>
                    <a:pt x="1" y="238"/>
                  </a:lnTo>
                  <a:lnTo>
                    <a:pt x="1003" y="1168"/>
                  </a:lnTo>
                  <a:lnTo>
                    <a:pt x="1155" y="988"/>
                  </a:lnTo>
                  <a:lnTo>
                    <a:pt x="1299" y="801"/>
                  </a:lnTo>
                  <a:lnTo>
                    <a:pt x="19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22" name="Google Shape;3870;p44"/>
            <p:cNvSpPr/>
            <p:nvPr/>
          </p:nvSpPr>
          <p:spPr bwMode="auto">
            <a:xfrm>
              <a:off x="2767975" y="5328275"/>
              <a:ext cx="26875" cy="33925"/>
            </a:xfrm>
            <a:custGeom>
              <a:avLst/>
              <a:gdLst/>
              <a:ahLst/>
              <a:cxnLst/>
              <a:rect l="l" t="t" r="r" b="b"/>
              <a:pathLst>
                <a:path w="1075" h="1357" fill="norm" stroke="1" extrusionOk="0">
                  <a:moveTo>
                    <a:pt x="252" y="1"/>
                  </a:moveTo>
                  <a:cubicBezTo>
                    <a:pt x="209" y="37"/>
                    <a:pt x="173" y="66"/>
                    <a:pt x="130" y="95"/>
                  </a:cubicBezTo>
                  <a:lnTo>
                    <a:pt x="0" y="174"/>
                  </a:lnTo>
                  <a:lnTo>
                    <a:pt x="685" y="1357"/>
                  </a:lnTo>
                  <a:lnTo>
                    <a:pt x="880" y="1234"/>
                  </a:lnTo>
                  <a:cubicBezTo>
                    <a:pt x="952" y="1191"/>
                    <a:pt x="1010" y="1141"/>
                    <a:pt x="1075" y="1097"/>
                  </a:cubicBezTo>
                  <a:lnTo>
                    <a:pt x="252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23" name="Google Shape;3871;p44"/>
            <p:cNvSpPr/>
            <p:nvPr/>
          </p:nvSpPr>
          <p:spPr bwMode="auto">
            <a:xfrm>
              <a:off x="2750125" y="5337300"/>
              <a:ext cx="18950" cy="35550"/>
            </a:xfrm>
            <a:custGeom>
              <a:avLst/>
              <a:gdLst/>
              <a:ahLst/>
              <a:cxnLst/>
              <a:rect l="l" t="t" r="r" b="b"/>
              <a:pathLst>
                <a:path w="758" h="1422" fill="norm" stroke="1" extrusionOk="0">
                  <a:moveTo>
                    <a:pt x="296" y="1"/>
                  </a:moveTo>
                  <a:cubicBezTo>
                    <a:pt x="195" y="37"/>
                    <a:pt x="101" y="73"/>
                    <a:pt x="0" y="94"/>
                  </a:cubicBezTo>
                  <a:lnTo>
                    <a:pt x="303" y="1421"/>
                  </a:lnTo>
                  <a:cubicBezTo>
                    <a:pt x="454" y="1393"/>
                    <a:pt x="606" y="1342"/>
                    <a:pt x="757" y="1292"/>
                  </a:cubicBezTo>
                  <a:lnTo>
                    <a:pt x="29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24" name="Google Shape;3872;p44"/>
            <p:cNvSpPr/>
            <p:nvPr/>
          </p:nvSpPr>
          <p:spPr bwMode="auto">
            <a:xfrm>
              <a:off x="2728475" y="5340899"/>
              <a:ext cx="11750" cy="34375"/>
            </a:xfrm>
            <a:custGeom>
              <a:avLst/>
              <a:gdLst/>
              <a:ahLst/>
              <a:cxnLst/>
              <a:rect l="l" t="t" r="r" b="b"/>
              <a:pathLst>
                <a:path w="470" h="1375" fill="norm" stroke="1" extrusionOk="0">
                  <a:moveTo>
                    <a:pt x="102" y="1"/>
                  </a:moveTo>
                  <a:lnTo>
                    <a:pt x="1" y="1364"/>
                  </a:lnTo>
                  <a:cubicBezTo>
                    <a:pt x="113" y="1369"/>
                    <a:pt x="221" y="1374"/>
                    <a:pt x="331" y="1374"/>
                  </a:cubicBezTo>
                  <a:cubicBezTo>
                    <a:pt x="377" y="1374"/>
                    <a:pt x="423" y="1373"/>
                    <a:pt x="469" y="1371"/>
                  </a:cubicBezTo>
                  <a:lnTo>
                    <a:pt x="412" y="1"/>
                  </a:lnTo>
                  <a:cubicBezTo>
                    <a:pt x="361" y="4"/>
                    <a:pt x="309" y="6"/>
                    <a:pt x="257" y="6"/>
                  </a:cubicBezTo>
                  <a:cubicBezTo>
                    <a:pt x="204" y="6"/>
                    <a:pt x="152" y="4"/>
                    <a:pt x="10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25" name="Google Shape;3873;p44"/>
            <p:cNvSpPr/>
            <p:nvPr/>
          </p:nvSpPr>
          <p:spPr bwMode="auto">
            <a:xfrm>
              <a:off x="2699800" y="5336750"/>
              <a:ext cx="19875" cy="35375"/>
            </a:xfrm>
            <a:custGeom>
              <a:avLst/>
              <a:gdLst/>
              <a:ahLst/>
              <a:cxnLst/>
              <a:rect l="l" t="t" r="r" b="b"/>
              <a:pathLst>
                <a:path w="795" h="1415" fill="norm" stroke="1" extrusionOk="0">
                  <a:moveTo>
                    <a:pt x="506" y="1"/>
                  </a:moveTo>
                  <a:lnTo>
                    <a:pt x="1" y="1270"/>
                  </a:lnTo>
                  <a:cubicBezTo>
                    <a:pt x="145" y="1328"/>
                    <a:pt x="296" y="1379"/>
                    <a:pt x="448" y="1415"/>
                  </a:cubicBezTo>
                  <a:lnTo>
                    <a:pt x="794" y="95"/>
                  </a:lnTo>
                  <a:cubicBezTo>
                    <a:pt x="693" y="66"/>
                    <a:pt x="599" y="37"/>
                    <a:pt x="50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26" name="Google Shape;3874;p44"/>
            <p:cNvSpPr/>
            <p:nvPr/>
          </p:nvSpPr>
          <p:spPr bwMode="auto">
            <a:xfrm>
              <a:off x="2674375" y="5327200"/>
              <a:ext cx="27800" cy="33575"/>
            </a:xfrm>
            <a:custGeom>
              <a:avLst/>
              <a:gdLst/>
              <a:ahLst/>
              <a:cxnLst/>
              <a:rect l="l" t="t" r="r" b="b"/>
              <a:pathLst>
                <a:path w="1112" h="1343" fill="norm" stroke="1" extrusionOk="0">
                  <a:moveTo>
                    <a:pt x="859" y="1"/>
                  </a:moveTo>
                  <a:lnTo>
                    <a:pt x="1" y="1068"/>
                  </a:lnTo>
                  <a:cubicBezTo>
                    <a:pt x="123" y="1169"/>
                    <a:pt x="253" y="1256"/>
                    <a:pt x="390" y="1342"/>
                  </a:cubicBezTo>
                  <a:lnTo>
                    <a:pt x="1112" y="174"/>
                  </a:lnTo>
                  <a:cubicBezTo>
                    <a:pt x="1018" y="123"/>
                    <a:pt x="938" y="66"/>
                    <a:pt x="85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27" name="Google Shape;3875;p44"/>
            <p:cNvSpPr/>
            <p:nvPr/>
          </p:nvSpPr>
          <p:spPr bwMode="auto">
            <a:xfrm>
              <a:off x="2654550" y="5313150"/>
              <a:ext cx="33025" cy="28674"/>
            </a:xfrm>
            <a:custGeom>
              <a:avLst/>
              <a:gdLst/>
              <a:ahLst/>
              <a:cxnLst/>
              <a:rect l="l" t="t" r="r" b="b"/>
              <a:pathLst>
                <a:path w="1321" h="1147" fill="norm" stroke="1" extrusionOk="0">
                  <a:moveTo>
                    <a:pt x="1126" y="0"/>
                  </a:moveTo>
                  <a:lnTo>
                    <a:pt x="0" y="772"/>
                  </a:lnTo>
                  <a:lnTo>
                    <a:pt x="137" y="959"/>
                  </a:lnTo>
                  <a:lnTo>
                    <a:pt x="210" y="1053"/>
                  </a:lnTo>
                  <a:lnTo>
                    <a:pt x="289" y="1147"/>
                  </a:lnTo>
                  <a:lnTo>
                    <a:pt x="1320" y="245"/>
                  </a:lnTo>
                  <a:lnTo>
                    <a:pt x="1263" y="188"/>
                  </a:lnTo>
                  <a:lnTo>
                    <a:pt x="1219" y="123"/>
                  </a:lnTo>
                  <a:lnTo>
                    <a:pt x="112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28" name="Google Shape;3876;p44"/>
            <p:cNvSpPr/>
            <p:nvPr/>
          </p:nvSpPr>
          <p:spPr bwMode="auto">
            <a:xfrm>
              <a:off x="2641750" y="5296000"/>
              <a:ext cx="35350" cy="21125"/>
            </a:xfrm>
            <a:custGeom>
              <a:avLst/>
              <a:gdLst/>
              <a:ahLst/>
              <a:cxnLst/>
              <a:rect l="l" t="t" r="r" b="b"/>
              <a:pathLst>
                <a:path w="1414" h="845" fill="norm" stroke="1" extrusionOk="0">
                  <a:moveTo>
                    <a:pt x="1306" y="1"/>
                  </a:moveTo>
                  <a:lnTo>
                    <a:pt x="0" y="405"/>
                  </a:lnTo>
                  <a:cubicBezTo>
                    <a:pt x="51" y="549"/>
                    <a:pt x="101" y="701"/>
                    <a:pt x="166" y="845"/>
                  </a:cubicBezTo>
                  <a:lnTo>
                    <a:pt x="1414" y="282"/>
                  </a:lnTo>
                  <a:cubicBezTo>
                    <a:pt x="1371" y="196"/>
                    <a:pt x="1342" y="95"/>
                    <a:pt x="130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29" name="Google Shape;3877;p44"/>
            <p:cNvSpPr/>
            <p:nvPr/>
          </p:nvSpPr>
          <p:spPr bwMode="auto">
            <a:xfrm>
              <a:off x="2637425" y="5277075"/>
              <a:ext cx="34650" cy="11750"/>
            </a:xfrm>
            <a:custGeom>
              <a:avLst/>
              <a:gdLst/>
              <a:ahLst/>
              <a:cxnLst/>
              <a:rect l="l" t="t" r="r" b="b"/>
              <a:pathLst>
                <a:path w="1386" h="470" fill="norm" stroke="1" extrusionOk="0">
                  <a:moveTo>
                    <a:pt x="0" y="1"/>
                  </a:moveTo>
                  <a:cubicBezTo>
                    <a:pt x="7" y="152"/>
                    <a:pt x="7" y="311"/>
                    <a:pt x="29" y="469"/>
                  </a:cubicBezTo>
                  <a:lnTo>
                    <a:pt x="1385" y="304"/>
                  </a:lnTo>
                  <a:cubicBezTo>
                    <a:pt x="1371" y="203"/>
                    <a:pt x="1378" y="102"/>
                    <a:pt x="136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30" name="Google Shape;3878;p44"/>
            <p:cNvSpPr/>
            <p:nvPr/>
          </p:nvSpPr>
          <p:spPr bwMode="auto">
            <a:xfrm>
              <a:off x="2789950" y="5224075"/>
              <a:ext cx="34475" cy="25075"/>
            </a:xfrm>
            <a:custGeom>
              <a:avLst/>
              <a:gdLst/>
              <a:ahLst/>
              <a:cxnLst/>
              <a:rect l="l" t="t" r="r" b="b"/>
              <a:pathLst>
                <a:path w="1379" h="1003" fill="norm" stroke="1" extrusionOk="0">
                  <a:moveTo>
                    <a:pt x="1155" y="0"/>
                  </a:moveTo>
                  <a:lnTo>
                    <a:pt x="1" y="736"/>
                  </a:lnTo>
                  <a:lnTo>
                    <a:pt x="80" y="866"/>
                  </a:lnTo>
                  <a:cubicBezTo>
                    <a:pt x="102" y="909"/>
                    <a:pt x="131" y="959"/>
                    <a:pt x="145" y="1003"/>
                  </a:cubicBezTo>
                  <a:lnTo>
                    <a:pt x="1379" y="411"/>
                  </a:lnTo>
                  <a:cubicBezTo>
                    <a:pt x="1342" y="339"/>
                    <a:pt x="1314" y="267"/>
                    <a:pt x="1278" y="202"/>
                  </a:cubicBezTo>
                  <a:lnTo>
                    <a:pt x="11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31" name="Google Shape;3879;p44"/>
            <p:cNvSpPr/>
            <p:nvPr/>
          </p:nvSpPr>
          <p:spPr bwMode="auto">
            <a:xfrm>
              <a:off x="2719450" y="5260674"/>
              <a:ext cx="32675" cy="32650"/>
            </a:xfrm>
            <a:custGeom>
              <a:avLst/>
              <a:gdLst/>
              <a:ahLst/>
              <a:cxnLst/>
              <a:rect l="l" t="t" r="r" b="b"/>
              <a:pathLst>
                <a:path w="1307" h="1306" fill="norm" stroke="1" extrusionOk="0">
                  <a:moveTo>
                    <a:pt x="657" y="0"/>
                  </a:moveTo>
                  <a:cubicBezTo>
                    <a:pt x="297" y="0"/>
                    <a:pt x="1" y="296"/>
                    <a:pt x="1" y="657"/>
                  </a:cubicBezTo>
                  <a:cubicBezTo>
                    <a:pt x="1" y="1017"/>
                    <a:pt x="297" y="1306"/>
                    <a:pt x="657" y="1306"/>
                  </a:cubicBezTo>
                  <a:cubicBezTo>
                    <a:pt x="1018" y="1306"/>
                    <a:pt x="1306" y="1017"/>
                    <a:pt x="1306" y="657"/>
                  </a:cubicBezTo>
                  <a:cubicBezTo>
                    <a:pt x="1306" y="296"/>
                    <a:pt x="1018" y="0"/>
                    <a:pt x="65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929438181" name="Google Shape;3880;p44"/>
          <p:cNvGrpSpPr/>
          <p:nvPr/>
        </p:nvGrpSpPr>
        <p:grpSpPr bwMode="auto">
          <a:xfrm>
            <a:off x="3302423" y="5354672"/>
            <a:ext cx="679193" cy="679804"/>
            <a:chOff x="3231350" y="5179700"/>
            <a:chExt cx="194775" cy="194950"/>
          </a:xfrm>
          <a:solidFill>
            <a:schemeClr val="bg1">
              <a:alpha val="23645"/>
            </a:schemeClr>
          </a:solidFill>
        </p:grpSpPr>
        <p:sp>
          <p:nvSpPr>
            <p:cNvPr id="1433" name="Google Shape;3881;p44"/>
            <p:cNvSpPr/>
            <p:nvPr/>
          </p:nvSpPr>
          <p:spPr bwMode="auto">
            <a:xfrm>
              <a:off x="3329625" y="5373550"/>
              <a:ext cx="2375" cy="1100"/>
            </a:xfrm>
            <a:custGeom>
              <a:avLst/>
              <a:gdLst/>
              <a:ahLst/>
              <a:cxnLst/>
              <a:rect l="l" t="t" r="r" b="b"/>
              <a:pathLst>
                <a:path w="95" h="44" fill="norm" stroke="1" extrusionOk="0">
                  <a:moveTo>
                    <a:pt x="30" y="0"/>
                  </a:moveTo>
                  <a:cubicBezTo>
                    <a:pt x="15" y="0"/>
                    <a:pt x="1" y="7"/>
                    <a:pt x="1" y="22"/>
                  </a:cubicBezTo>
                  <a:cubicBezTo>
                    <a:pt x="1" y="29"/>
                    <a:pt x="15" y="44"/>
                    <a:pt x="30" y="44"/>
                  </a:cubicBezTo>
                  <a:lnTo>
                    <a:pt x="73" y="44"/>
                  </a:lnTo>
                  <a:cubicBezTo>
                    <a:pt x="94" y="36"/>
                    <a:pt x="94" y="0"/>
                    <a:pt x="7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34" name="Google Shape;3882;p44"/>
            <p:cNvSpPr/>
            <p:nvPr/>
          </p:nvSpPr>
          <p:spPr bwMode="auto">
            <a:xfrm>
              <a:off x="3319350" y="5373174"/>
              <a:ext cx="2375" cy="1125"/>
            </a:xfrm>
            <a:custGeom>
              <a:avLst/>
              <a:gdLst/>
              <a:ahLst/>
              <a:cxnLst/>
              <a:rect l="l" t="t" r="r" b="b"/>
              <a:pathLst>
                <a:path w="95" h="45" fill="norm" stroke="1" extrusionOk="0">
                  <a:moveTo>
                    <a:pt x="29" y="1"/>
                  </a:moveTo>
                  <a:cubicBezTo>
                    <a:pt x="1" y="1"/>
                    <a:pt x="1" y="37"/>
                    <a:pt x="22" y="44"/>
                  </a:cubicBezTo>
                  <a:lnTo>
                    <a:pt x="73" y="44"/>
                  </a:lnTo>
                  <a:cubicBezTo>
                    <a:pt x="87" y="44"/>
                    <a:pt x="94" y="37"/>
                    <a:pt x="94" y="22"/>
                  </a:cubicBezTo>
                  <a:cubicBezTo>
                    <a:pt x="94" y="15"/>
                    <a:pt x="87" y="1"/>
                    <a:pt x="7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35" name="Google Shape;3883;p44"/>
            <p:cNvSpPr/>
            <p:nvPr/>
          </p:nvSpPr>
          <p:spPr bwMode="auto">
            <a:xfrm>
              <a:off x="3339900" y="5372650"/>
              <a:ext cx="2375" cy="1275"/>
            </a:xfrm>
            <a:custGeom>
              <a:avLst/>
              <a:gdLst/>
              <a:ahLst/>
              <a:cxnLst/>
              <a:rect l="l" t="t" r="r" b="b"/>
              <a:pathLst>
                <a:path w="95" h="51" fill="norm" stroke="1" extrusionOk="0">
                  <a:moveTo>
                    <a:pt x="73" y="0"/>
                  </a:moveTo>
                  <a:lnTo>
                    <a:pt x="22" y="7"/>
                  </a:lnTo>
                  <a:cubicBezTo>
                    <a:pt x="8" y="7"/>
                    <a:pt x="1" y="15"/>
                    <a:pt x="8" y="29"/>
                  </a:cubicBezTo>
                  <a:cubicBezTo>
                    <a:pt x="8" y="43"/>
                    <a:pt x="15" y="51"/>
                    <a:pt x="30" y="51"/>
                  </a:cubicBezTo>
                  <a:lnTo>
                    <a:pt x="73" y="43"/>
                  </a:lnTo>
                  <a:cubicBezTo>
                    <a:pt x="87" y="43"/>
                    <a:pt x="95" y="29"/>
                    <a:pt x="95" y="22"/>
                  </a:cubicBezTo>
                  <a:cubicBezTo>
                    <a:pt x="95" y="7"/>
                    <a:pt x="80" y="0"/>
                    <a:pt x="7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36" name="Google Shape;3884;p44"/>
            <p:cNvSpPr/>
            <p:nvPr/>
          </p:nvSpPr>
          <p:spPr bwMode="auto">
            <a:xfrm>
              <a:off x="3309075" y="5371675"/>
              <a:ext cx="2375" cy="1350"/>
            </a:xfrm>
            <a:custGeom>
              <a:avLst/>
              <a:gdLst/>
              <a:ahLst/>
              <a:cxnLst/>
              <a:rect l="l" t="t" r="r" b="b"/>
              <a:pathLst>
                <a:path w="95" h="54" fill="norm" stroke="1" extrusionOk="0">
                  <a:moveTo>
                    <a:pt x="25" y="0"/>
                  </a:moveTo>
                  <a:cubicBezTo>
                    <a:pt x="15" y="0"/>
                    <a:pt x="8" y="7"/>
                    <a:pt x="8" y="18"/>
                  </a:cubicBezTo>
                  <a:cubicBezTo>
                    <a:pt x="0" y="32"/>
                    <a:pt x="15" y="39"/>
                    <a:pt x="22" y="46"/>
                  </a:cubicBezTo>
                  <a:lnTo>
                    <a:pt x="73" y="54"/>
                  </a:lnTo>
                  <a:cubicBezTo>
                    <a:pt x="87" y="54"/>
                    <a:pt x="94" y="46"/>
                    <a:pt x="94" y="32"/>
                  </a:cubicBezTo>
                  <a:cubicBezTo>
                    <a:pt x="94" y="25"/>
                    <a:pt x="87" y="10"/>
                    <a:pt x="80" y="10"/>
                  </a:cubicBezTo>
                  <a:lnTo>
                    <a:pt x="37" y="3"/>
                  </a:lnTo>
                  <a:cubicBezTo>
                    <a:pt x="33" y="1"/>
                    <a:pt x="29" y="0"/>
                    <a:pt x="2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37" name="Google Shape;3885;p44"/>
            <p:cNvSpPr/>
            <p:nvPr/>
          </p:nvSpPr>
          <p:spPr bwMode="auto">
            <a:xfrm>
              <a:off x="3349825" y="5370650"/>
              <a:ext cx="2725" cy="1475"/>
            </a:xfrm>
            <a:custGeom>
              <a:avLst/>
              <a:gdLst/>
              <a:ahLst/>
              <a:cxnLst/>
              <a:rect l="l" t="t" r="r" b="b"/>
              <a:pathLst>
                <a:path w="109" h="59" fill="norm" stroke="1" extrusionOk="0">
                  <a:moveTo>
                    <a:pt x="73" y="1"/>
                  </a:moveTo>
                  <a:lnTo>
                    <a:pt x="29" y="15"/>
                  </a:lnTo>
                  <a:cubicBezTo>
                    <a:pt x="0" y="15"/>
                    <a:pt x="8" y="59"/>
                    <a:pt x="37" y="59"/>
                  </a:cubicBezTo>
                  <a:lnTo>
                    <a:pt x="44" y="59"/>
                  </a:lnTo>
                  <a:lnTo>
                    <a:pt x="87" y="44"/>
                  </a:lnTo>
                  <a:cubicBezTo>
                    <a:pt x="101" y="44"/>
                    <a:pt x="109" y="30"/>
                    <a:pt x="101" y="15"/>
                  </a:cubicBezTo>
                  <a:cubicBezTo>
                    <a:pt x="101" y="8"/>
                    <a:pt x="87" y="1"/>
                    <a:pt x="7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38" name="Google Shape;3886;p44"/>
            <p:cNvSpPr/>
            <p:nvPr/>
          </p:nvSpPr>
          <p:spPr bwMode="auto">
            <a:xfrm>
              <a:off x="3298975" y="5369150"/>
              <a:ext cx="2550" cy="1350"/>
            </a:xfrm>
            <a:custGeom>
              <a:avLst/>
              <a:gdLst/>
              <a:ahLst/>
              <a:cxnLst/>
              <a:rect l="l" t="t" r="r" b="b"/>
              <a:pathLst>
                <a:path w="102" h="54" fill="norm" stroke="1" extrusionOk="0">
                  <a:moveTo>
                    <a:pt x="24" y="0"/>
                  </a:moveTo>
                  <a:cubicBezTo>
                    <a:pt x="15" y="0"/>
                    <a:pt x="8" y="5"/>
                    <a:pt x="8" y="10"/>
                  </a:cubicBezTo>
                  <a:cubicBezTo>
                    <a:pt x="1" y="25"/>
                    <a:pt x="8" y="39"/>
                    <a:pt x="22" y="46"/>
                  </a:cubicBezTo>
                  <a:lnTo>
                    <a:pt x="73" y="54"/>
                  </a:lnTo>
                  <a:lnTo>
                    <a:pt x="80" y="54"/>
                  </a:lnTo>
                  <a:cubicBezTo>
                    <a:pt x="87" y="54"/>
                    <a:pt x="94" y="46"/>
                    <a:pt x="94" y="39"/>
                  </a:cubicBezTo>
                  <a:cubicBezTo>
                    <a:pt x="102" y="32"/>
                    <a:pt x="94" y="18"/>
                    <a:pt x="80" y="10"/>
                  </a:cubicBezTo>
                  <a:lnTo>
                    <a:pt x="37" y="3"/>
                  </a:lnTo>
                  <a:cubicBezTo>
                    <a:pt x="32" y="1"/>
                    <a:pt x="28" y="0"/>
                    <a:pt x="2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39" name="Google Shape;3887;p44"/>
            <p:cNvSpPr/>
            <p:nvPr/>
          </p:nvSpPr>
          <p:spPr bwMode="auto">
            <a:xfrm>
              <a:off x="3359925" y="5367700"/>
              <a:ext cx="2375" cy="1550"/>
            </a:xfrm>
            <a:custGeom>
              <a:avLst/>
              <a:gdLst/>
              <a:ahLst/>
              <a:cxnLst/>
              <a:rect l="l" t="t" r="r" b="b"/>
              <a:pathLst>
                <a:path w="95" h="62" fill="norm" stroke="1" extrusionOk="0">
                  <a:moveTo>
                    <a:pt x="72" y="1"/>
                  </a:moveTo>
                  <a:cubicBezTo>
                    <a:pt x="70" y="1"/>
                    <a:pt x="67" y="2"/>
                    <a:pt x="65" y="3"/>
                  </a:cubicBezTo>
                  <a:lnTo>
                    <a:pt x="22" y="18"/>
                  </a:lnTo>
                  <a:cubicBezTo>
                    <a:pt x="8" y="18"/>
                    <a:pt x="0" y="32"/>
                    <a:pt x="8" y="47"/>
                  </a:cubicBezTo>
                  <a:cubicBezTo>
                    <a:pt x="8" y="54"/>
                    <a:pt x="22" y="61"/>
                    <a:pt x="29" y="61"/>
                  </a:cubicBezTo>
                  <a:lnTo>
                    <a:pt x="36" y="61"/>
                  </a:lnTo>
                  <a:lnTo>
                    <a:pt x="80" y="47"/>
                  </a:lnTo>
                  <a:cubicBezTo>
                    <a:pt x="94" y="40"/>
                    <a:pt x="94" y="25"/>
                    <a:pt x="94" y="18"/>
                  </a:cubicBezTo>
                  <a:cubicBezTo>
                    <a:pt x="89" y="7"/>
                    <a:pt x="80" y="1"/>
                    <a:pt x="7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40" name="Google Shape;3888;p44"/>
            <p:cNvSpPr/>
            <p:nvPr/>
          </p:nvSpPr>
          <p:spPr bwMode="auto">
            <a:xfrm>
              <a:off x="3289425" y="5365525"/>
              <a:ext cx="2375" cy="1550"/>
            </a:xfrm>
            <a:custGeom>
              <a:avLst/>
              <a:gdLst/>
              <a:ahLst/>
              <a:cxnLst/>
              <a:rect l="l" t="t" r="r" b="b"/>
              <a:pathLst>
                <a:path w="95" h="62" fill="norm" stroke="1" extrusionOk="0">
                  <a:moveTo>
                    <a:pt x="29" y="1"/>
                  </a:moveTo>
                  <a:cubicBezTo>
                    <a:pt x="21" y="1"/>
                    <a:pt x="13" y="6"/>
                    <a:pt x="8" y="11"/>
                  </a:cubicBezTo>
                  <a:cubicBezTo>
                    <a:pt x="0" y="26"/>
                    <a:pt x="8" y="40"/>
                    <a:pt x="22" y="47"/>
                  </a:cubicBezTo>
                  <a:lnTo>
                    <a:pt x="65" y="62"/>
                  </a:lnTo>
                  <a:lnTo>
                    <a:pt x="72" y="62"/>
                  </a:lnTo>
                  <a:cubicBezTo>
                    <a:pt x="80" y="62"/>
                    <a:pt x="87" y="54"/>
                    <a:pt x="94" y="47"/>
                  </a:cubicBezTo>
                  <a:cubicBezTo>
                    <a:pt x="94" y="40"/>
                    <a:pt x="94" y="26"/>
                    <a:pt x="80" y="18"/>
                  </a:cubicBezTo>
                  <a:lnTo>
                    <a:pt x="36" y="4"/>
                  </a:lnTo>
                  <a:cubicBezTo>
                    <a:pt x="34" y="2"/>
                    <a:pt x="32" y="1"/>
                    <a:pt x="2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41" name="Google Shape;3889;p44"/>
            <p:cNvSpPr/>
            <p:nvPr/>
          </p:nvSpPr>
          <p:spPr bwMode="auto">
            <a:xfrm>
              <a:off x="3369475" y="5363700"/>
              <a:ext cx="2375" cy="1575"/>
            </a:xfrm>
            <a:custGeom>
              <a:avLst/>
              <a:gdLst/>
              <a:ahLst/>
              <a:cxnLst/>
              <a:rect l="l" t="t" r="r" b="b"/>
              <a:pathLst>
                <a:path w="95" h="63" fill="norm" stroke="1" extrusionOk="0">
                  <a:moveTo>
                    <a:pt x="75" y="0"/>
                  </a:moveTo>
                  <a:cubicBezTo>
                    <a:pt x="70" y="0"/>
                    <a:pt x="64" y="2"/>
                    <a:pt x="58" y="5"/>
                  </a:cubicBezTo>
                  <a:lnTo>
                    <a:pt x="15" y="19"/>
                  </a:lnTo>
                  <a:cubicBezTo>
                    <a:pt x="8" y="26"/>
                    <a:pt x="1" y="41"/>
                    <a:pt x="8" y="48"/>
                  </a:cubicBezTo>
                  <a:cubicBezTo>
                    <a:pt x="8" y="63"/>
                    <a:pt x="22" y="63"/>
                    <a:pt x="29" y="63"/>
                  </a:cubicBezTo>
                  <a:lnTo>
                    <a:pt x="37" y="63"/>
                  </a:lnTo>
                  <a:lnTo>
                    <a:pt x="80" y="41"/>
                  </a:lnTo>
                  <a:cubicBezTo>
                    <a:pt x="87" y="34"/>
                    <a:pt x="94" y="26"/>
                    <a:pt x="87" y="12"/>
                  </a:cubicBezTo>
                  <a:cubicBezTo>
                    <a:pt x="87" y="4"/>
                    <a:pt x="82" y="0"/>
                    <a:pt x="7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42" name="Google Shape;3890;p44"/>
            <p:cNvSpPr/>
            <p:nvPr/>
          </p:nvSpPr>
          <p:spPr bwMode="auto">
            <a:xfrm>
              <a:off x="3280225" y="5360975"/>
              <a:ext cx="2375" cy="1775"/>
            </a:xfrm>
            <a:custGeom>
              <a:avLst/>
              <a:gdLst/>
              <a:ahLst/>
              <a:cxnLst/>
              <a:rect l="l" t="t" r="r" b="b"/>
              <a:pathLst>
                <a:path w="95" h="71" fill="norm" stroke="1" extrusionOk="0">
                  <a:moveTo>
                    <a:pt x="25" y="1"/>
                  </a:moveTo>
                  <a:cubicBezTo>
                    <a:pt x="19" y="1"/>
                    <a:pt x="12" y="4"/>
                    <a:pt x="8" y="13"/>
                  </a:cubicBezTo>
                  <a:cubicBezTo>
                    <a:pt x="0" y="20"/>
                    <a:pt x="8" y="34"/>
                    <a:pt x="15" y="42"/>
                  </a:cubicBezTo>
                  <a:lnTo>
                    <a:pt x="58" y="63"/>
                  </a:lnTo>
                  <a:lnTo>
                    <a:pt x="65" y="63"/>
                  </a:lnTo>
                  <a:lnTo>
                    <a:pt x="65" y="71"/>
                  </a:lnTo>
                  <a:cubicBezTo>
                    <a:pt x="87" y="63"/>
                    <a:pt x="94" y="34"/>
                    <a:pt x="80" y="27"/>
                  </a:cubicBezTo>
                  <a:lnTo>
                    <a:pt x="37" y="6"/>
                  </a:lnTo>
                  <a:cubicBezTo>
                    <a:pt x="34" y="3"/>
                    <a:pt x="29" y="1"/>
                    <a:pt x="25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43" name="Google Shape;3891;p44"/>
            <p:cNvSpPr/>
            <p:nvPr/>
          </p:nvSpPr>
          <p:spPr bwMode="auto">
            <a:xfrm>
              <a:off x="3378500" y="5358675"/>
              <a:ext cx="2599" cy="1725"/>
            </a:xfrm>
            <a:custGeom>
              <a:avLst/>
              <a:gdLst/>
              <a:ahLst/>
              <a:cxnLst/>
              <a:rect l="l" t="t" r="r" b="b"/>
              <a:pathLst>
                <a:path w="104" h="69" fill="norm" stroke="1" extrusionOk="0">
                  <a:moveTo>
                    <a:pt x="69" y="1"/>
                  </a:moveTo>
                  <a:cubicBezTo>
                    <a:pt x="65" y="1"/>
                    <a:pt x="61" y="2"/>
                    <a:pt x="58" y="4"/>
                  </a:cubicBezTo>
                  <a:lnTo>
                    <a:pt x="15" y="26"/>
                  </a:lnTo>
                  <a:cubicBezTo>
                    <a:pt x="7" y="33"/>
                    <a:pt x="0" y="47"/>
                    <a:pt x="7" y="62"/>
                  </a:cubicBezTo>
                  <a:cubicBezTo>
                    <a:pt x="15" y="69"/>
                    <a:pt x="22" y="69"/>
                    <a:pt x="29" y="69"/>
                  </a:cubicBezTo>
                  <a:lnTo>
                    <a:pt x="44" y="69"/>
                  </a:lnTo>
                  <a:lnTo>
                    <a:pt x="80" y="40"/>
                  </a:lnTo>
                  <a:cubicBezTo>
                    <a:pt x="104" y="28"/>
                    <a:pt x="87" y="1"/>
                    <a:pt x="6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44" name="Google Shape;3892;p44"/>
            <p:cNvSpPr/>
            <p:nvPr/>
          </p:nvSpPr>
          <p:spPr bwMode="auto">
            <a:xfrm>
              <a:off x="3271325" y="5355250"/>
              <a:ext cx="2425" cy="1900"/>
            </a:xfrm>
            <a:custGeom>
              <a:avLst/>
              <a:gdLst/>
              <a:ahLst/>
              <a:cxnLst/>
              <a:rect l="l" t="t" r="r" b="b"/>
              <a:pathLst>
                <a:path w="97" h="76" fill="norm" stroke="1" extrusionOk="0">
                  <a:moveTo>
                    <a:pt x="36" y="0"/>
                  </a:moveTo>
                  <a:cubicBezTo>
                    <a:pt x="17" y="0"/>
                    <a:pt x="1" y="28"/>
                    <a:pt x="25" y="40"/>
                  </a:cubicBezTo>
                  <a:lnTo>
                    <a:pt x="61" y="69"/>
                  </a:lnTo>
                  <a:cubicBezTo>
                    <a:pt x="61" y="76"/>
                    <a:pt x="68" y="76"/>
                    <a:pt x="75" y="76"/>
                  </a:cubicBezTo>
                  <a:cubicBezTo>
                    <a:pt x="82" y="76"/>
                    <a:pt x="90" y="69"/>
                    <a:pt x="90" y="69"/>
                  </a:cubicBezTo>
                  <a:cubicBezTo>
                    <a:pt x="97" y="54"/>
                    <a:pt x="97" y="40"/>
                    <a:pt x="90" y="33"/>
                  </a:cubicBezTo>
                  <a:lnTo>
                    <a:pt x="46" y="4"/>
                  </a:lnTo>
                  <a:cubicBezTo>
                    <a:pt x="43" y="1"/>
                    <a:pt x="39" y="0"/>
                    <a:pt x="36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45" name="Google Shape;3893;p44"/>
            <p:cNvSpPr/>
            <p:nvPr/>
          </p:nvSpPr>
          <p:spPr bwMode="auto">
            <a:xfrm>
              <a:off x="3386975" y="5352700"/>
              <a:ext cx="2300" cy="1925"/>
            </a:xfrm>
            <a:custGeom>
              <a:avLst/>
              <a:gdLst/>
              <a:ahLst/>
              <a:cxnLst/>
              <a:rect l="l" t="t" r="r" b="b"/>
              <a:pathLst>
                <a:path w="92" h="77" fill="norm" stroke="1" extrusionOk="0">
                  <a:moveTo>
                    <a:pt x="63" y="1"/>
                  </a:moveTo>
                  <a:cubicBezTo>
                    <a:pt x="59" y="1"/>
                    <a:pt x="55" y="2"/>
                    <a:pt x="51" y="5"/>
                  </a:cubicBezTo>
                  <a:lnTo>
                    <a:pt x="15" y="34"/>
                  </a:lnTo>
                  <a:cubicBezTo>
                    <a:pt x="0" y="41"/>
                    <a:pt x="0" y="55"/>
                    <a:pt x="15" y="70"/>
                  </a:cubicBezTo>
                  <a:cubicBezTo>
                    <a:pt x="15" y="70"/>
                    <a:pt x="22" y="77"/>
                    <a:pt x="29" y="77"/>
                  </a:cubicBezTo>
                  <a:cubicBezTo>
                    <a:pt x="36" y="77"/>
                    <a:pt x="36" y="70"/>
                    <a:pt x="36" y="70"/>
                  </a:cubicBezTo>
                  <a:lnTo>
                    <a:pt x="80" y="41"/>
                  </a:lnTo>
                  <a:cubicBezTo>
                    <a:pt x="91" y="23"/>
                    <a:pt x="79" y="1"/>
                    <a:pt x="6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46" name="Google Shape;3894;p44"/>
            <p:cNvSpPr/>
            <p:nvPr/>
          </p:nvSpPr>
          <p:spPr bwMode="auto">
            <a:xfrm>
              <a:off x="3263625" y="5348875"/>
              <a:ext cx="2025" cy="1975"/>
            </a:xfrm>
            <a:custGeom>
              <a:avLst/>
              <a:gdLst/>
              <a:ahLst/>
              <a:cxnLst/>
              <a:rect l="l" t="t" r="r" b="b"/>
              <a:pathLst>
                <a:path w="81" h="79" fill="norm" stroke="1" extrusionOk="0">
                  <a:moveTo>
                    <a:pt x="23" y="1"/>
                  </a:moveTo>
                  <a:cubicBezTo>
                    <a:pt x="17" y="1"/>
                    <a:pt x="12" y="3"/>
                    <a:pt x="8" y="6"/>
                  </a:cubicBezTo>
                  <a:cubicBezTo>
                    <a:pt x="1" y="14"/>
                    <a:pt x="1" y="28"/>
                    <a:pt x="8" y="42"/>
                  </a:cubicBezTo>
                  <a:lnTo>
                    <a:pt x="44" y="71"/>
                  </a:lnTo>
                  <a:cubicBezTo>
                    <a:pt x="44" y="71"/>
                    <a:pt x="51" y="79"/>
                    <a:pt x="59" y="79"/>
                  </a:cubicBezTo>
                  <a:cubicBezTo>
                    <a:pt x="66" y="79"/>
                    <a:pt x="66" y="71"/>
                    <a:pt x="73" y="71"/>
                  </a:cubicBezTo>
                  <a:cubicBezTo>
                    <a:pt x="80" y="64"/>
                    <a:pt x="80" y="50"/>
                    <a:pt x="73" y="35"/>
                  </a:cubicBezTo>
                  <a:lnTo>
                    <a:pt x="37" y="6"/>
                  </a:lnTo>
                  <a:cubicBezTo>
                    <a:pt x="33" y="3"/>
                    <a:pt x="28" y="1"/>
                    <a:pt x="2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47" name="Google Shape;3895;p44"/>
            <p:cNvSpPr/>
            <p:nvPr/>
          </p:nvSpPr>
          <p:spPr bwMode="auto">
            <a:xfrm>
              <a:off x="3394900" y="5345950"/>
              <a:ext cx="2225" cy="2025"/>
            </a:xfrm>
            <a:custGeom>
              <a:avLst/>
              <a:gdLst/>
              <a:ahLst/>
              <a:cxnLst/>
              <a:rect l="l" t="t" r="r" b="b"/>
              <a:pathLst>
                <a:path w="89" h="81" fill="norm" stroke="1" extrusionOk="0">
                  <a:moveTo>
                    <a:pt x="61" y="0"/>
                  </a:moveTo>
                  <a:cubicBezTo>
                    <a:pt x="55" y="0"/>
                    <a:pt x="49" y="3"/>
                    <a:pt x="44" y="8"/>
                  </a:cubicBezTo>
                  <a:lnTo>
                    <a:pt x="8" y="37"/>
                  </a:lnTo>
                  <a:cubicBezTo>
                    <a:pt x="1" y="44"/>
                    <a:pt x="1" y="58"/>
                    <a:pt x="8" y="73"/>
                  </a:cubicBezTo>
                  <a:cubicBezTo>
                    <a:pt x="15" y="73"/>
                    <a:pt x="22" y="73"/>
                    <a:pt x="29" y="80"/>
                  </a:cubicBezTo>
                  <a:cubicBezTo>
                    <a:pt x="29" y="73"/>
                    <a:pt x="37" y="73"/>
                    <a:pt x="44" y="73"/>
                  </a:cubicBezTo>
                  <a:lnTo>
                    <a:pt x="73" y="37"/>
                  </a:lnTo>
                  <a:cubicBezTo>
                    <a:pt x="89" y="21"/>
                    <a:pt x="77" y="0"/>
                    <a:pt x="6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48" name="Google Shape;3896;p44"/>
            <p:cNvSpPr/>
            <p:nvPr/>
          </p:nvSpPr>
          <p:spPr bwMode="auto">
            <a:xfrm>
              <a:off x="3256250" y="5341500"/>
              <a:ext cx="2000" cy="2150"/>
            </a:xfrm>
            <a:custGeom>
              <a:avLst/>
              <a:gdLst/>
              <a:ahLst/>
              <a:cxnLst/>
              <a:rect l="l" t="t" r="r" b="b"/>
              <a:pathLst>
                <a:path w="80" h="86" fill="norm" stroke="1" extrusionOk="0">
                  <a:moveTo>
                    <a:pt x="23" y="0"/>
                  </a:moveTo>
                  <a:cubicBezTo>
                    <a:pt x="16" y="0"/>
                    <a:pt x="11" y="2"/>
                    <a:pt x="7" y="6"/>
                  </a:cubicBezTo>
                  <a:cubicBezTo>
                    <a:pt x="0" y="20"/>
                    <a:pt x="0" y="35"/>
                    <a:pt x="7" y="42"/>
                  </a:cubicBezTo>
                  <a:cubicBezTo>
                    <a:pt x="15" y="56"/>
                    <a:pt x="29" y="63"/>
                    <a:pt x="36" y="78"/>
                  </a:cubicBezTo>
                  <a:cubicBezTo>
                    <a:pt x="44" y="78"/>
                    <a:pt x="51" y="85"/>
                    <a:pt x="58" y="85"/>
                  </a:cubicBezTo>
                  <a:cubicBezTo>
                    <a:pt x="58" y="85"/>
                    <a:pt x="65" y="78"/>
                    <a:pt x="72" y="78"/>
                  </a:cubicBezTo>
                  <a:cubicBezTo>
                    <a:pt x="80" y="63"/>
                    <a:pt x="80" y="49"/>
                    <a:pt x="72" y="42"/>
                  </a:cubicBezTo>
                  <a:cubicBezTo>
                    <a:pt x="58" y="35"/>
                    <a:pt x="51" y="20"/>
                    <a:pt x="44" y="6"/>
                  </a:cubicBezTo>
                  <a:cubicBezTo>
                    <a:pt x="36" y="2"/>
                    <a:pt x="29" y="0"/>
                    <a:pt x="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49" name="Google Shape;3897;p44"/>
            <p:cNvSpPr/>
            <p:nvPr/>
          </p:nvSpPr>
          <p:spPr bwMode="auto">
            <a:xfrm>
              <a:off x="3401925" y="5338375"/>
              <a:ext cx="2275" cy="2025"/>
            </a:xfrm>
            <a:custGeom>
              <a:avLst/>
              <a:gdLst/>
              <a:ahLst/>
              <a:cxnLst/>
              <a:rect l="l" t="t" r="r" b="b"/>
              <a:pathLst>
                <a:path w="91" h="81" fill="norm" stroke="1" extrusionOk="0">
                  <a:moveTo>
                    <a:pt x="58" y="0"/>
                  </a:moveTo>
                  <a:cubicBezTo>
                    <a:pt x="53" y="0"/>
                    <a:pt x="48" y="3"/>
                    <a:pt x="44" y="8"/>
                  </a:cubicBezTo>
                  <a:lnTo>
                    <a:pt x="15" y="44"/>
                  </a:lnTo>
                  <a:cubicBezTo>
                    <a:pt x="1" y="51"/>
                    <a:pt x="1" y="66"/>
                    <a:pt x="15" y="73"/>
                  </a:cubicBezTo>
                  <a:cubicBezTo>
                    <a:pt x="15" y="80"/>
                    <a:pt x="22" y="80"/>
                    <a:pt x="30" y="80"/>
                  </a:cubicBezTo>
                  <a:cubicBezTo>
                    <a:pt x="37" y="80"/>
                    <a:pt x="44" y="80"/>
                    <a:pt x="51" y="73"/>
                  </a:cubicBezTo>
                  <a:cubicBezTo>
                    <a:pt x="59" y="59"/>
                    <a:pt x="66" y="51"/>
                    <a:pt x="80" y="37"/>
                  </a:cubicBezTo>
                  <a:cubicBezTo>
                    <a:pt x="91" y="21"/>
                    <a:pt x="73" y="0"/>
                    <a:pt x="5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50" name="Google Shape;3898;p44"/>
            <p:cNvSpPr/>
            <p:nvPr/>
          </p:nvSpPr>
          <p:spPr bwMode="auto">
            <a:xfrm>
              <a:off x="3249575" y="5333550"/>
              <a:ext cx="2000" cy="2150"/>
            </a:xfrm>
            <a:custGeom>
              <a:avLst/>
              <a:gdLst/>
              <a:ahLst/>
              <a:cxnLst/>
              <a:rect l="l" t="t" r="r" b="b"/>
              <a:pathLst>
                <a:path w="80" h="86" fill="norm" stroke="1" extrusionOk="0">
                  <a:moveTo>
                    <a:pt x="29" y="1"/>
                  </a:moveTo>
                  <a:cubicBezTo>
                    <a:pt x="24" y="1"/>
                    <a:pt x="18" y="3"/>
                    <a:pt x="15" y="6"/>
                  </a:cubicBezTo>
                  <a:cubicBezTo>
                    <a:pt x="0" y="14"/>
                    <a:pt x="0" y="28"/>
                    <a:pt x="15" y="35"/>
                  </a:cubicBezTo>
                  <a:lnTo>
                    <a:pt x="44" y="78"/>
                  </a:lnTo>
                  <a:cubicBezTo>
                    <a:pt x="44" y="78"/>
                    <a:pt x="51" y="86"/>
                    <a:pt x="58" y="86"/>
                  </a:cubicBezTo>
                  <a:cubicBezTo>
                    <a:pt x="65" y="78"/>
                    <a:pt x="65" y="78"/>
                    <a:pt x="65" y="78"/>
                  </a:cubicBezTo>
                  <a:cubicBezTo>
                    <a:pt x="80" y="64"/>
                    <a:pt x="80" y="57"/>
                    <a:pt x="72" y="42"/>
                  </a:cubicBezTo>
                  <a:lnTo>
                    <a:pt x="44" y="6"/>
                  </a:lnTo>
                  <a:cubicBezTo>
                    <a:pt x="40" y="3"/>
                    <a:pt x="35" y="1"/>
                    <a:pt x="2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51" name="Google Shape;3899;p44"/>
            <p:cNvSpPr/>
            <p:nvPr/>
          </p:nvSpPr>
          <p:spPr bwMode="auto">
            <a:xfrm>
              <a:off x="3408250" y="5330025"/>
              <a:ext cx="1825" cy="2075"/>
            </a:xfrm>
            <a:custGeom>
              <a:avLst/>
              <a:gdLst/>
              <a:ahLst/>
              <a:cxnLst/>
              <a:rect l="l" t="t" r="r" b="b"/>
              <a:pathLst>
                <a:path w="73" h="83" fill="norm" stroke="1" extrusionOk="0">
                  <a:moveTo>
                    <a:pt x="53" y="0"/>
                  </a:moveTo>
                  <a:cubicBezTo>
                    <a:pt x="43" y="0"/>
                    <a:pt x="34" y="5"/>
                    <a:pt x="29" y="10"/>
                  </a:cubicBezTo>
                  <a:cubicBezTo>
                    <a:pt x="22" y="25"/>
                    <a:pt x="15" y="39"/>
                    <a:pt x="7" y="46"/>
                  </a:cubicBezTo>
                  <a:cubicBezTo>
                    <a:pt x="0" y="61"/>
                    <a:pt x="0" y="75"/>
                    <a:pt x="15" y="82"/>
                  </a:cubicBezTo>
                  <a:lnTo>
                    <a:pt x="22" y="82"/>
                  </a:lnTo>
                  <a:cubicBezTo>
                    <a:pt x="29" y="82"/>
                    <a:pt x="36" y="82"/>
                    <a:pt x="44" y="75"/>
                  </a:cubicBezTo>
                  <a:lnTo>
                    <a:pt x="72" y="39"/>
                  </a:lnTo>
                  <a:cubicBezTo>
                    <a:pt x="72" y="25"/>
                    <a:pt x="72" y="10"/>
                    <a:pt x="65" y="3"/>
                  </a:cubicBezTo>
                  <a:cubicBezTo>
                    <a:pt x="61" y="1"/>
                    <a:pt x="57" y="0"/>
                    <a:pt x="5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52" name="Google Shape;3900;p44"/>
            <p:cNvSpPr/>
            <p:nvPr/>
          </p:nvSpPr>
          <p:spPr bwMode="auto">
            <a:xfrm>
              <a:off x="3244150" y="5324975"/>
              <a:ext cx="1850" cy="2075"/>
            </a:xfrm>
            <a:custGeom>
              <a:avLst/>
              <a:gdLst/>
              <a:ahLst/>
              <a:cxnLst/>
              <a:rect l="l" t="t" r="r" b="b"/>
              <a:pathLst>
                <a:path w="74" h="83" fill="norm" stroke="1" extrusionOk="0">
                  <a:moveTo>
                    <a:pt x="28" y="0"/>
                  </a:moveTo>
                  <a:cubicBezTo>
                    <a:pt x="24" y="0"/>
                    <a:pt x="20" y="1"/>
                    <a:pt x="15" y="3"/>
                  </a:cubicBezTo>
                  <a:cubicBezTo>
                    <a:pt x="8" y="10"/>
                    <a:pt x="1" y="25"/>
                    <a:pt x="8" y="32"/>
                  </a:cubicBezTo>
                  <a:cubicBezTo>
                    <a:pt x="15" y="46"/>
                    <a:pt x="23" y="61"/>
                    <a:pt x="30" y="75"/>
                  </a:cubicBezTo>
                  <a:cubicBezTo>
                    <a:pt x="37" y="82"/>
                    <a:pt x="44" y="82"/>
                    <a:pt x="51" y="82"/>
                  </a:cubicBezTo>
                  <a:lnTo>
                    <a:pt x="66" y="82"/>
                  </a:lnTo>
                  <a:cubicBezTo>
                    <a:pt x="73" y="75"/>
                    <a:pt x="73" y="61"/>
                    <a:pt x="73" y="54"/>
                  </a:cubicBezTo>
                  <a:lnTo>
                    <a:pt x="51" y="10"/>
                  </a:lnTo>
                  <a:cubicBezTo>
                    <a:pt x="46" y="5"/>
                    <a:pt x="38" y="0"/>
                    <a:pt x="2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53" name="Google Shape;3901;p44"/>
            <p:cNvSpPr/>
            <p:nvPr/>
          </p:nvSpPr>
          <p:spPr bwMode="auto">
            <a:xfrm>
              <a:off x="3413475" y="5321175"/>
              <a:ext cx="2000" cy="2150"/>
            </a:xfrm>
            <a:custGeom>
              <a:avLst/>
              <a:gdLst/>
              <a:ahLst/>
              <a:cxnLst/>
              <a:rect l="l" t="t" r="r" b="b"/>
              <a:pathLst>
                <a:path w="80" h="86" fill="norm" stroke="1" extrusionOk="0">
                  <a:moveTo>
                    <a:pt x="51" y="1"/>
                  </a:moveTo>
                  <a:cubicBezTo>
                    <a:pt x="44" y="1"/>
                    <a:pt x="35" y="8"/>
                    <a:pt x="29" y="18"/>
                  </a:cubicBezTo>
                  <a:lnTo>
                    <a:pt x="8" y="54"/>
                  </a:lnTo>
                  <a:cubicBezTo>
                    <a:pt x="0" y="69"/>
                    <a:pt x="8" y="83"/>
                    <a:pt x="22" y="83"/>
                  </a:cubicBezTo>
                  <a:lnTo>
                    <a:pt x="29" y="83"/>
                  </a:lnTo>
                  <a:cubicBezTo>
                    <a:pt x="31" y="85"/>
                    <a:pt x="34" y="86"/>
                    <a:pt x="36" y="86"/>
                  </a:cubicBezTo>
                  <a:cubicBezTo>
                    <a:pt x="41" y="86"/>
                    <a:pt x="46" y="81"/>
                    <a:pt x="51" y="76"/>
                  </a:cubicBezTo>
                  <a:lnTo>
                    <a:pt x="73" y="40"/>
                  </a:lnTo>
                  <a:cubicBezTo>
                    <a:pt x="80" y="25"/>
                    <a:pt x="73" y="11"/>
                    <a:pt x="58" y="4"/>
                  </a:cubicBezTo>
                  <a:cubicBezTo>
                    <a:pt x="56" y="2"/>
                    <a:pt x="54" y="1"/>
                    <a:pt x="5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54" name="Google Shape;3902;p44"/>
            <p:cNvSpPr/>
            <p:nvPr/>
          </p:nvSpPr>
          <p:spPr bwMode="auto">
            <a:xfrm>
              <a:off x="3239475" y="5315775"/>
              <a:ext cx="1649" cy="2250"/>
            </a:xfrm>
            <a:custGeom>
              <a:avLst/>
              <a:gdLst/>
              <a:ahLst/>
              <a:cxnLst/>
              <a:rect l="l" t="t" r="r" b="b"/>
              <a:pathLst>
                <a:path w="66" h="90" fill="norm" stroke="1" extrusionOk="0">
                  <a:moveTo>
                    <a:pt x="23" y="0"/>
                  </a:moveTo>
                  <a:cubicBezTo>
                    <a:pt x="20" y="0"/>
                    <a:pt x="17" y="1"/>
                    <a:pt x="15" y="3"/>
                  </a:cubicBezTo>
                  <a:cubicBezTo>
                    <a:pt x="0" y="3"/>
                    <a:pt x="0" y="18"/>
                    <a:pt x="0" y="32"/>
                  </a:cubicBezTo>
                  <a:cubicBezTo>
                    <a:pt x="8" y="47"/>
                    <a:pt x="15" y="61"/>
                    <a:pt x="22" y="75"/>
                  </a:cubicBezTo>
                  <a:cubicBezTo>
                    <a:pt x="22" y="83"/>
                    <a:pt x="37" y="90"/>
                    <a:pt x="44" y="90"/>
                  </a:cubicBezTo>
                  <a:cubicBezTo>
                    <a:pt x="44" y="90"/>
                    <a:pt x="51" y="83"/>
                    <a:pt x="51" y="83"/>
                  </a:cubicBezTo>
                  <a:cubicBezTo>
                    <a:pt x="65" y="83"/>
                    <a:pt x="65" y="68"/>
                    <a:pt x="65" y="54"/>
                  </a:cubicBezTo>
                  <a:lnTo>
                    <a:pt x="44" y="11"/>
                  </a:lnTo>
                  <a:cubicBezTo>
                    <a:pt x="39" y="5"/>
                    <a:pt x="30" y="0"/>
                    <a:pt x="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55" name="Google Shape;3903;p44"/>
            <p:cNvSpPr/>
            <p:nvPr/>
          </p:nvSpPr>
          <p:spPr bwMode="auto">
            <a:xfrm>
              <a:off x="3417975" y="5311850"/>
              <a:ext cx="1775" cy="2225"/>
            </a:xfrm>
            <a:custGeom>
              <a:avLst/>
              <a:gdLst/>
              <a:ahLst/>
              <a:cxnLst/>
              <a:rect l="l" t="t" r="r" b="b"/>
              <a:pathLst>
                <a:path w="71" h="89" fill="norm" stroke="1" extrusionOk="0">
                  <a:moveTo>
                    <a:pt x="42" y="0"/>
                  </a:moveTo>
                  <a:cubicBezTo>
                    <a:pt x="33" y="0"/>
                    <a:pt x="25" y="5"/>
                    <a:pt x="22" y="16"/>
                  </a:cubicBezTo>
                  <a:cubicBezTo>
                    <a:pt x="15" y="30"/>
                    <a:pt x="8" y="45"/>
                    <a:pt x="1" y="59"/>
                  </a:cubicBezTo>
                  <a:cubicBezTo>
                    <a:pt x="1" y="67"/>
                    <a:pt x="1" y="81"/>
                    <a:pt x="15" y="88"/>
                  </a:cubicBezTo>
                  <a:lnTo>
                    <a:pt x="22" y="88"/>
                  </a:lnTo>
                  <a:cubicBezTo>
                    <a:pt x="30" y="88"/>
                    <a:pt x="44" y="81"/>
                    <a:pt x="44" y="74"/>
                  </a:cubicBezTo>
                  <a:cubicBezTo>
                    <a:pt x="51" y="59"/>
                    <a:pt x="58" y="45"/>
                    <a:pt x="66" y="30"/>
                  </a:cubicBezTo>
                  <a:cubicBezTo>
                    <a:pt x="70" y="13"/>
                    <a:pt x="55" y="0"/>
                    <a:pt x="4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56" name="Google Shape;3904;p44"/>
            <p:cNvSpPr/>
            <p:nvPr/>
          </p:nvSpPr>
          <p:spPr bwMode="auto">
            <a:xfrm>
              <a:off x="3235700" y="5306100"/>
              <a:ext cx="1625" cy="2200"/>
            </a:xfrm>
            <a:custGeom>
              <a:avLst/>
              <a:gdLst/>
              <a:ahLst/>
              <a:cxnLst/>
              <a:rect l="l" t="t" r="r" b="b"/>
              <a:pathLst>
                <a:path w="65" h="88" fill="norm" stroke="1" extrusionOk="0">
                  <a:moveTo>
                    <a:pt x="22" y="1"/>
                  </a:moveTo>
                  <a:cubicBezTo>
                    <a:pt x="7" y="8"/>
                    <a:pt x="0" y="15"/>
                    <a:pt x="7" y="30"/>
                  </a:cubicBezTo>
                  <a:lnTo>
                    <a:pt x="22" y="73"/>
                  </a:lnTo>
                  <a:cubicBezTo>
                    <a:pt x="22" y="87"/>
                    <a:pt x="36" y="87"/>
                    <a:pt x="43" y="87"/>
                  </a:cubicBezTo>
                  <a:lnTo>
                    <a:pt x="51" y="87"/>
                  </a:lnTo>
                  <a:cubicBezTo>
                    <a:pt x="65" y="87"/>
                    <a:pt x="65" y="73"/>
                    <a:pt x="65" y="59"/>
                  </a:cubicBezTo>
                  <a:cubicBezTo>
                    <a:pt x="58" y="44"/>
                    <a:pt x="58" y="30"/>
                    <a:pt x="51" y="15"/>
                  </a:cubicBezTo>
                  <a:cubicBezTo>
                    <a:pt x="43" y="8"/>
                    <a:pt x="36" y="1"/>
                    <a:pt x="2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57" name="Google Shape;3905;p44"/>
            <p:cNvSpPr/>
            <p:nvPr/>
          </p:nvSpPr>
          <p:spPr bwMode="auto">
            <a:xfrm>
              <a:off x="3421225" y="5301975"/>
              <a:ext cx="1750" cy="2175"/>
            </a:xfrm>
            <a:custGeom>
              <a:avLst/>
              <a:gdLst/>
              <a:ahLst/>
              <a:cxnLst/>
              <a:rect l="l" t="t" r="r" b="b"/>
              <a:pathLst>
                <a:path w="70" h="87" fill="norm" stroke="1" extrusionOk="0">
                  <a:moveTo>
                    <a:pt x="40" y="0"/>
                  </a:moveTo>
                  <a:cubicBezTo>
                    <a:pt x="29" y="0"/>
                    <a:pt x="18" y="6"/>
                    <a:pt x="15" y="22"/>
                  </a:cubicBezTo>
                  <a:cubicBezTo>
                    <a:pt x="15" y="36"/>
                    <a:pt x="8" y="43"/>
                    <a:pt x="8" y="65"/>
                  </a:cubicBezTo>
                  <a:cubicBezTo>
                    <a:pt x="1" y="72"/>
                    <a:pt x="8" y="86"/>
                    <a:pt x="22" y="86"/>
                  </a:cubicBezTo>
                  <a:lnTo>
                    <a:pt x="29" y="86"/>
                  </a:lnTo>
                  <a:cubicBezTo>
                    <a:pt x="37" y="86"/>
                    <a:pt x="44" y="86"/>
                    <a:pt x="51" y="72"/>
                  </a:cubicBezTo>
                  <a:cubicBezTo>
                    <a:pt x="51" y="58"/>
                    <a:pt x="65" y="43"/>
                    <a:pt x="65" y="29"/>
                  </a:cubicBezTo>
                  <a:cubicBezTo>
                    <a:pt x="70" y="12"/>
                    <a:pt x="54" y="0"/>
                    <a:pt x="4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58" name="Google Shape;3906;p44"/>
            <p:cNvSpPr/>
            <p:nvPr/>
          </p:nvSpPr>
          <p:spPr bwMode="auto">
            <a:xfrm>
              <a:off x="3233175" y="5296150"/>
              <a:ext cx="1450" cy="2225"/>
            </a:xfrm>
            <a:custGeom>
              <a:avLst/>
              <a:gdLst/>
              <a:ahLst/>
              <a:cxnLst/>
              <a:rect l="l" t="t" r="r" b="b"/>
              <a:pathLst>
                <a:path w="58" h="89" fill="norm" stroke="1" extrusionOk="0">
                  <a:moveTo>
                    <a:pt x="27" y="0"/>
                  </a:moveTo>
                  <a:cubicBezTo>
                    <a:pt x="25" y="0"/>
                    <a:pt x="23" y="1"/>
                    <a:pt x="22" y="2"/>
                  </a:cubicBezTo>
                  <a:cubicBezTo>
                    <a:pt x="7" y="2"/>
                    <a:pt x="0" y="17"/>
                    <a:pt x="0" y="31"/>
                  </a:cubicBezTo>
                  <a:cubicBezTo>
                    <a:pt x="7" y="45"/>
                    <a:pt x="14" y="60"/>
                    <a:pt x="14" y="74"/>
                  </a:cubicBezTo>
                  <a:cubicBezTo>
                    <a:pt x="14" y="81"/>
                    <a:pt x="22" y="89"/>
                    <a:pt x="36" y="89"/>
                  </a:cubicBezTo>
                  <a:cubicBezTo>
                    <a:pt x="51" y="89"/>
                    <a:pt x="58" y="74"/>
                    <a:pt x="58" y="60"/>
                  </a:cubicBezTo>
                  <a:cubicBezTo>
                    <a:pt x="51" y="45"/>
                    <a:pt x="51" y="31"/>
                    <a:pt x="51" y="17"/>
                  </a:cubicBezTo>
                  <a:cubicBezTo>
                    <a:pt x="45" y="11"/>
                    <a:pt x="34" y="0"/>
                    <a:pt x="2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59" name="Google Shape;3907;p44"/>
            <p:cNvSpPr/>
            <p:nvPr/>
          </p:nvSpPr>
          <p:spPr bwMode="auto">
            <a:xfrm>
              <a:off x="3423750" y="5291950"/>
              <a:ext cx="1299" cy="2275"/>
            </a:xfrm>
            <a:custGeom>
              <a:avLst/>
              <a:gdLst/>
              <a:ahLst/>
              <a:cxnLst/>
              <a:rect l="l" t="t" r="r" b="b"/>
              <a:pathLst>
                <a:path w="52" h="91" fill="norm" stroke="1" extrusionOk="0">
                  <a:moveTo>
                    <a:pt x="28" y="0"/>
                  </a:moveTo>
                  <a:cubicBezTo>
                    <a:pt x="20" y="0"/>
                    <a:pt x="11" y="6"/>
                    <a:pt x="8" y="19"/>
                  </a:cubicBezTo>
                  <a:lnTo>
                    <a:pt x="1" y="62"/>
                  </a:lnTo>
                  <a:cubicBezTo>
                    <a:pt x="1" y="76"/>
                    <a:pt x="8" y="84"/>
                    <a:pt x="15" y="91"/>
                  </a:cubicBezTo>
                  <a:cubicBezTo>
                    <a:pt x="29" y="91"/>
                    <a:pt x="44" y="84"/>
                    <a:pt x="44" y="69"/>
                  </a:cubicBezTo>
                  <a:lnTo>
                    <a:pt x="51" y="26"/>
                  </a:lnTo>
                  <a:cubicBezTo>
                    <a:pt x="51" y="10"/>
                    <a:pt x="40" y="0"/>
                    <a:pt x="2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60" name="Google Shape;3908;p44"/>
            <p:cNvSpPr/>
            <p:nvPr/>
          </p:nvSpPr>
          <p:spPr bwMode="auto">
            <a:xfrm>
              <a:off x="3231725" y="5285925"/>
              <a:ext cx="1275" cy="2350"/>
            </a:xfrm>
            <a:custGeom>
              <a:avLst/>
              <a:gdLst/>
              <a:ahLst/>
              <a:cxnLst/>
              <a:rect l="l" t="t" r="r" b="b"/>
              <a:pathLst>
                <a:path w="51" h="94" fill="norm" stroke="1" extrusionOk="0">
                  <a:moveTo>
                    <a:pt x="22" y="0"/>
                  </a:moveTo>
                  <a:cubicBezTo>
                    <a:pt x="15" y="0"/>
                    <a:pt x="0" y="14"/>
                    <a:pt x="8" y="29"/>
                  </a:cubicBezTo>
                  <a:lnTo>
                    <a:pt x="8" y="72"/>
                  </a:lnTo>
                  <a:cubicBezTo>
                    <a:pt x="8" y="87"/>
                    <a:pt x="15" y="94"/>
                    <a:pt x="29" y="94"/>
                  </a:cubicBezTo>
                  <a:cubicBezTo>
                    <a:pt x="44" y="94"/>
                    <a:pt x="51" y="79"/>
                    <a:pt x="51" y="65"/>
                  </a:cubicBezTo>
                  <a:lnTo>
                    <a:pt x="51" y="22"/>
                  </a:lnTo>
                  <a:cubicBezTo>
                    <a:pt x="44" y="7"/>
                    <a:pt x="36" y="0"/>
                    <a:pt x="2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61" name="Google Shape;3909;p44"/>
            <p:cNvSpPr/>
            <p:nvPr/>
          </p:nvSpPr>
          <p:spPr bwMode="auto">
            <a:xfrm>
              <a:off x="3424825" y="5281575"/>
              <a:ext cx="1125" cy="2375"/>
            </a:xfrm>
            <a:custGeom>
              <a:avLst/>
              <a:gdLst/>
              <a:ahLst/>
              <a:cxnLst/>
              <a:rect l="l" t="t" r="r" b="b"/>
              <a:pathLst>
                <a:path w="45" h="95" fill="norm" stroke="1" extrusionOk="0">
                  <a:moveTo>
                    <a:pt x="22" y="1"/>
                  </a:moveTo>
                  <a:cubicBezTo>
                    <a:pt x="15" y="1"/>
                    <a:pt x="1" y="15"/>
                    <a:pt x="1" y="23"/>
                  </a:cubicBezTo>
                  <a:lnTo>
                    <a:pt x="1" y="73"/>
                  </a:lnTo>
                  <a:cubicBezTo>
                    <a:pt x="1" y="80"/>
                    <a:pt x="8" y="95"/>
                    <a:pt x="22" y="95"/>
                  </a:cubicBezTo>
                  <a:cubicBezTo>
                    <a:pt x="37" y="95"/>
                    <a:pt x="44" y="87"/>
                    <a:pt x="44" y="73"/>
                  </a:cubicBezTo>
                  <a:lnTo>
                    <a:pt x="44" y="30"/>
                  </a:lnTo>
                  <a:cubicBezTo>
                    <a:pt x="44" y="15"/>
                    <a:pt x="37" y="1"/>
                    <a:pt x="2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62" name="Google Shape;3910;p44"/>
            <p:cNvSpPr/>
            <p:nvPr/>
          </p:nvSpPr>
          <p:spPr bwMode="auto">
            <a:xfrm>
              <a:off x="3231350" y="5275450"/>
              <a:ext cx="1125" cy="2550"/>
            </a:xfrm>
            <a:custGeom>
              <a:avLst/>
              <a:gdLst/>
              <a:ahLst/>
              <a:cxnLst/>
              <a:rect l="l" t="t" r="r" b="b"/>
              <a:pathLst>
                <a:path w="45" h="102" fill="norm" stroke="1" extrusionOk="0">
                  <a:moveTo>
                    <a:pt x="23" y="1"/>
                  </a:moveTo>
                  <a:cubicBezTo>
                    <a:pt x="8" y="1"/>
                    <a:pt x="1" y="8"/>
                    <a:pt x="1" y="22"/>
                  </a:cubicBezTo>
                  <a:lnTo>
                    <a:pt x="1" y="73"/>
                  </a:lnTo>
                  <a:cubicBezTo>
                    <a:pt x="1" y="87"/>
                    <a:pt x="8" y="102"/>
                    <a:pt x="23" y="102"/>
                  </a:cubicBezTo>
                  <a:cubicBezTo>
                    <a:pt x="37" y="102"/>
                    <a:pt x="44" y="87"/>
                    <a:pt x="44" y="80"/>
                  </a:cubicBezTo>
                  <a:lnTo>
                    <a:pt x="44" y="66"/>
                  </a:lnTo>
                  <a:lnTo>
                    <a:pt x="44" y="22"/>
                  </a:lnTo>
                  <a:cubicBezTo>
                    <a:pt x="44" y="8"/>
                    <a:pt x="37" y="1"/>
                    <a:pt x="2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63" name="Google Shape;3911;p44"/>
            <p:cNvSpPr/>
            <p:nvPr/>
          </p:nvSpPr>
          <p:spPr bwMode="auto">
            <a:xfrm>
              <a:off x="3424825" y="5271300"/>
              <a:ext cx="1299" cy="2375"/>
            </a:xfrm>
            <a:custGeom>
              <a:avLst/>
              <a:gdLst/>
              <a:ahLst/>
              <a:cxnLst/>
              <a:rect l="l" t="t" r="r" b="b"/>
              <a:pathLst>
                <a:path w="52" h="95" fill="norm" stroke="1" extrusionOk="0">
                  <a:moveTo>
                    <a:pt x="30" y="1"/>
                  </a:moveTo>
                  <a:cubicBezTo>
                    <a:pt x="15" y="1"/>
                    <a:pt x="1" y="15"/>
                    <a:pt x="8" y="22"/>
                  </a:cubicBezTo>
                  <a:lnTo>
                    <a:pt x="8" y="73"/>
                  </a:lnTo>
                  <a:cubicBezTo>
                    <a:pt x="8" y="80"/>
                    <a:pt x="15" y="95"/>
                    <a:pt x="30" y="95"/>
                  </a:cubicBezTo>
                  <a:cubicBezTo>
                    <a:pt x="44" y="95"/>
                    <a:pt x="51" y="80"/>
                    <a:pt x="51" y="66"/>
                  </a:cubicBezTo>
                  <a:lnTo>
                    <a:pt x="51" y="22"/>
                  </a:lnTo>
                  <a:cubicBezTo>
                    <a:pt x="51" y="8"/>
                    <a:pt x="37" y="1"/>
                    <a:pt x="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64" name="Google Shape;3912;p44"/>
            <p:cNvSpPr/>
            <p:nvPr/>
          </p:nvSpPr>
          <p:spPr bwMode="auto">
            <a:xfrm>
              <a:off x="3231900" y="5265250"/>
              <a:ext cx="1299" cy="2300"/>
            </a:xfrm>
            <a:custGeom>
              <a:avLst/>
              <a:gdLst/>
              <a:ahLst/>
              <a:cxnLst/>
              <a:rect l="l" t="t" r="r" b="b"/>
              <a:pathLst>
                <a:path w="52" h="92" fill="norm" stroke="1" extrusionOk="0">
                  <a:moveTo>
                    <a:pt x="26" y="0"/>
                  </a:moveTo>
                  <a:cubicBezTo>
                    <a:pt x="15" y="0"/>
                    <a:pt x="4" y="6"/>
                    <a:pt x="1" y="19"/>
                  </a:cubicBezTo>
                  <a:cubicBezTo>
                    <a:pt x="1" y="34"/>
                    <a:pt x="1" y="48"/>
                    <a:pt x="1" y="63"/>
                  </a:cubicBezTo>
                  <a:cubicBezTo>
                    <a:pt x="1" y="77"/>
                    <a:pt x="8" y="84"/>
                    <a:pt x="22" y="91"/>
                  </a:cubicBezTo>
                  <a:cubicBezTo>
                    <a:pt x="29" y="91"/>
                    <a:pt x="44" y="77"/>
                    <a:pt x="44" y="70"/>
                  </a:cubicBezTo>
                  <a:lnTo>
                    <a:pt x="51" y="19"/>
                  </a:lnTo>
                  <a:cubicBezTo>
                    <a:pt x="51" y="8"/>
                    <a:pt x="39" y="0"/>
                    <a:pt x="26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65" name="Google Shape;3913;p44"/>
            <p:cNvSpPr/>
            <p:nvPr/>
          </p:nvSpPr>
          <p:spPr bwMode="auto">
            <a:xfrm>
              <a:off x="3423750" y="5261024"/>
              <a:ext cx="1475" cy="2375"/>
            </a:xfrm>
            <a:custGeom>
              <a:avLst/>
              <a:gdLst/>
              <a:ahLst/>
              <a:cxnLst/>
              <a:rect l="l" t="t" r="r" b="b"/>
              <a:pathLst>
                <a:path w="59" h="95" fill="norm" stroke="1" extrusionOk="0">
                  <a:moveTo>
                    <a:pt x="22" y="1"/>
                  </a:moveTo>
                  <a:cubicBezTo>
                    <a:pt x="8" y="8"/>
                    <a:pt x="1" y="15"/>
                    <a:pt x="1" y="30"/>
                  </a:cubicBezTo>
                  <a:lnTo>
                    <a:pt x="8" y="73"/>
                  </a:lnTo>
                  <a:cubicBezTo>
                    <a:pt x="8" y="87"/>
                    <a:pt x="22" y="94"/>
                    <a:pt x="29" y="94"/>
                  </a:cubicBezTo>
                  <a:lnTo>
                    <a:pt x="37" y="94"/>
                  </a:lnTo>
                  <a:cubicBezTo>
                    <a:pt x="44" y="94"/>
                    <a:pt x="58" y="80"/>
                    <a:pt x="51" y="66"/>
                  </a:cubicBezTo>
                  <a:lnTo>
                    <a:pt x="44" y="22"/>
                  </a:lnTo>
                  <a:cubicBezTo>
                    <a:pt x="44" y="8"/>
                    <a:pt x="29" y="1"/>
                    <a:pt x="2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66" name="Google Shape;3914;p44"/>
            <p:cNvSpPr/>
            <p:nvPr/>
          </p:nvSpPr>
          <p:spPr bwMode="auto">
            <a:xfrm>
              <a:off x="3233350" y="5255025"/>
              <a:ext cx="1450" cy="2250"/>
            </a:xfrm>
            <a:custGeom>
              <a:avLst/>
              <a:gdLst/>
              <a:ahLst/>
              <a:cxnLst/>
              <a:rect l="l" t="t" r="r" b="b"/>
              <a:pathLst>
                <a:path w="58" h="90" fill="norm" stroke="1" extrusionOk="0">
                  <a:moveTo>
                    <a:pt x="33" y="1"/>
                  </a:moveTo>
                  <a:cubicBezTo>
                    <a:pt x="25" y="1"/>
                    <a:pt x="18" y="6"/>
                    <a:pt x="15" y="17"/>
                  </a:cubicBezTo>
                  <a:cubicBezTo>
                    <a:pt x="7" y="32"/>
                    <a:pt x="0" y="46"/>
                    <a:pt x="0" y="60"/>
                  </a:cubicBezTo>
                  <a:cubicBezTo>
                    <a:pt x="0" y="75"/>
                    <a:pt x="7" y="89"/>
                    <a:pt x="22" y="89"/>
                  </a:cubicBezTo>
                  <a:lnTo>
                    <a:pt x="29" y="89"/>
                  </a:lnTo>
                  <a:cubicBezTo>
                    <a:pt x="36" y="89"/>
                    <a:pt x="44" y="82"/>
                    <a:pt x="51" y="68"/>
                  </a:cubicBezTo>
                  <a:cubicBezTo>
                    <a:pt x="51" y="60"/>
                    <a:pt x="58" y="39"/>
                    <a:pt x="58" y="24"/>
                  </a:cubicBezTo>
                  <a:cubicBezTo>
                    <a:pt x="58" y="11"/>
                    <a:pt x="45" y="1"/>
                    <a:pt x="3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67" name="Google Shape;3915;p44"/>
            <p:cNvSpPr/>
            <p:nvPr/>
          </p:nvSpPr>
          <p:spPr bwMode="auto">
            <a:xfrm>
              <a:off x="3421600" y="5251050"/>
              <a:ext cx="1450" cy="2250"/>
            </a:xfrm>
            <a:custGeom>
              <a:avLst/>
              <a:gdLst/>
              <a:ahLst/>
              <a:cxnLst/>
              <a:rect l="l" t="t" r="r" b="b"/>
              <a:pathLst>
                <a:path w="58" h="90" fill="norm" stroke="1" extrusionOk="0">
                  <a:moveTo>
                    <a:pt x="26" y="0"/>
                  </a:moveTo>
                  <a:cubicBezTo>
                    <a:pt x="22" y="0"/>
                    <a:pt x="18" y="1"/>
                    <a:pt x="14" y="3"/>
                  </a:cubicBezTo>
                  <a:cubicBezTo>
                    <a:pt x="7" y="3"/>
                    <a:pt x="0" y="17"/>
                    <a:pt x="0" y="25"/>
                  </a:cubicBezTo>
                  <a:cubicBezTo>
                    <a:pt x="7" y="39"/>
                    <a:pt x="14" y="54"/>
                    <a:pt x="14" y="75"/>
                  </a:cubicBezTo>
                  <a:cubicBezTo>
                    <a:pt x="14" y="82"/>
                    <a:pt x="22" y="90"/>
                    <a:pt x="36" y="90"/>
                  </a:cubicBezTo>
                  <a:lnTo>
                    <a:pt x="43" y="90"/>
                  </a:lnTo>
                  <a:cubicBezTo>
                    <a:pt x="50" y="82"/>
                    <a:pt x="58" y="75"/>
                    <a:pt x="58" y="61"/>
                  </a:cubicBezTo>
                  <a:cubicBezTo>
                    <a:pt x="50" y="46"/>
                    <a:pt x="43" y="32"/>
                    <a:pt x="43" y="17"/>
                  </a:cubicBezTo>
                  <a:cubicBezTo>
                    <a:pt x="43" y="7"/>
                    <a:pt x="36" y="0"/>
                    <a:pt x="26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68" name="Google Shape;3916;p44"/>
            <p:cNvSpPr/>
            <p:nvPr/>
          </p:nvSpPr>
          <p:spPr bwMode="auto">
            <a:xfrm>
              <a:off x="3236050" y="5245100"/>
              <a:ext cx="1649" cy="2250"/>
            </a:xfrm>
            <a:custGeom>
              <a:avLst/>
              <a:gdLst/>
              <a:ahLst/>
              <a:cxnLst/>
              <a:rect l="l" t="t" r="r" b="b"/>
              <a:pathLst>
                <a:path w="66" h="90" fill="norm" stroke="1" extrusionOk="0">
                  <a:moveTo>
                    <a:pt x="40" y="0"/>
                  </a:moveTo>
                  <a:cubicBezTo>
                    <a:pt x="30" y="0"/>
                    <a:pt x="22" y="7"/>
                    <a:pt x="22" y="17"/>
                  </a:cubicBezTo>
                  <a:cubicBezTo>
                    <a:pt x="15" y="32"/>
                    <a:pt x="8" y="46"/>
                    <a:pt x="8" y="61"/>
                  </a:cubicBezTo>
                  <a:cubicBezTo>
                    <a:pt x="0" y="75"/>
                    <a:pt x="8" y="82"/>
                    <a:pt x="22" y="90"/>
                  </a:cubicBezTo>
                  <a:lnTo>
                    <a:pt x="29" y="90"/>
                  </a:lnTo>
                  <a:cubicBezTo>
                    <a:pt x="37" y="90"/>
                    <a:pt x="44" y="82"/>
                    <a:pt x="44" y="75"/>
                  </a:cubicBezTo>
                  <a:cubicBezTo>
                    <a:pt x="51" y="61"/>
                    <a:pt x="65" y="46"/>
                    <a:pt x="65" y="32"/>
                  </a:cubicBezTo>
                  <a:cubicBezTo>
                    <a:pt x="65" y="17"/>
                    <a:pt x="58" y="3"/>
                    <a:pt x="51" y="3"/>
                  </a:cubicBezTo>
                  <a:cubicBezTo>
                    <a:pt x="47" y="1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69" name="Google Shape;3917;p44"/>
            <p:cNvSpPr/>
            <p:nvPr/>
          </p:nvSpPr>
          <p:spPr bwMode="auto">
            <a:xfrm>
              <a:off x="3418350" y="5241200"/>
              <a:ext cx="1649" cy="2175"/>
            </a:xfrm>
            <a:custGeom>
              <a:avLst/>
              <a:gdLst/>
              <a:ahLst/>
              <a:cxnLst/>
              <a:rect l="l" t="t" r="r" b="b"/>
              <a:pathLst>
                <a:path w="66" h="87" fill="norm" stroke="1" extrusionOk="0">
                  <a:moveTo>
                    <a:pt x="15" y="0"/>
                  </a:moveTo>
                  <a:cubicBezTo>
                    <a:pt x="0" y="8"/>
                    <a:pt x="0" y="22"/>
                    <a:pt x="0" y="29"/>
                  </a:cubicBezTo>
                  <a:lnTo>
                    <a:pt x="22" y="72"/>
                  </a:lnTo>
                  <a:cubicBezTo>
                    <a:pt x="22" y="87"/>
                    <a:pt x="29" y="87"/>
                    <a:pt x="43" y="87"/>
                  </a:cubicBezTo>
                  <a:lnTo>
                    <a:pt x="51" y="87"/>
                  </a:lnTo>
                  <a:cubicBezTo>
                    <a:pt x="58" y="80"/>
                    <a:pt x="65" y="72"/>
                    <a:pt x="58" y="58"/>
                  </a:cubicBezTo>
                  <a:lnTo>
                    <a:pt x="43" y="15"/>
                  </a:lnTo>
                  <a:cubicBezTo>
                    <a:pt x="36" y="0"/>
                    <a:pt x="29" y="0"/>
                    <a:pt x="1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70" name="Google Shape;3918;p44"/>
            <p:cNvSpPr/>
            <p:nvPr/>
          </p:nvSpPr>
          <p:spPr bwMode="auto">
            <a:xfrm>
              <a:off x="3239825" y="5235525"/>
              <a:ext cx="1850" cy="2225"/>
            </a:xfrm>
            <a:custGeom>
              <a:avLst/>
              <a:gdLst/>
              <a:ahLst/>
              <a:cxnLst/>
              <a:rect l="l" t="t" r="r" b="b"/>
              <a:pathLst>
                <a:path w="74" h="89" fill="norm" stroke="1" extrusionOk="0">
                  <a:moveTo>
                    <a:pt x="44" y="1"/>
                  </a:moveTo>
                  <a:cubicBezTo>
                    <a:pt x="37" y="1"/>
                    <a:pt x="28" y="8"/>
                    <a:pt x="23" y="18"/>
                  </a:cubicBezTo>
                  <a:lnTo>
                    <a:pt x="8" y="54"/>
                  </a:lnTo>
                  <a:cubicBezTo>
                    <a:pt x="1" y="69"/>
                    <a:pt x="1" y="83"/>
                    <a:pt x="15" y="83"/>
                  </a:cubicBezTo>
                  <a:cubicBezTo>
                    <a:pt x="15" y="87"/>
                    <a:pt x="17" y="89"/>
                    <a:pt x="19" y="89"/>
                  </a:cubicBezTo>
                  <a:cubicBezTo>
                    <a:pt x="21" y="89"/>
                    <a:pt x="23" y="87"/>
                    <a:pt x="23" y="83"/>
                  </a:cubicBezTo>
                  <a:cubicBezTo>
                    <a:pt x="27" y="85"/>
                    <a:pt x="30" y="86"/>
                    <a:pt x="33" y="86"/>
                  </a:cubicBezTo>
                  <a:cubicBezTo>
                    <a:pt x="41" y="86"/>
                    <a:pt x="44" y="81"/>
                    <a:pt x="44" y="76"/>
                  </a:cubicBezTo>
                  <a:lnTo>
                    <a:pt x="66" y="33"/>
                  </a:lnTo>
                  <a:cubicBezTo>
                    <a:pt x="73" y="25"/>
                    <a:pt x="66" y="11"/>
                    <a:pt x="51" y="4"/>
                  </a:cubicBezTo>
                  <a:cubicBezTo>
                    <a:pt x="49" y="2"/>
                    <a:pt x="47" y="1"/>
                    <a:pt x="4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71" name="Google Shape;3919;p44"/>
            <p:cNvSpPr/>
            <p:nvPr/>
          </p:nvSpPr>
          <p:spPr bwMode="auto">
            <a:xfrm>
              <a:off x="3414025" y="5231825"/>
              <a:ext cx="1825" cy="2175"/>
            </a:xfrm>
            <a:custGeom>
              <a:avLst/>
              <a:gdLst/>
              <a:ahLst/>
              <a:cxnLst/>
              <a:rect l="l" t="t" r="r" b="b"/>
              <a:pathLst>
                <a:path w="73" h="87" fill="norm" stroke="1" extrusionOk="0">
                  <a:moveTo>
                    <a:pt x="15" y="0"/>
                  </a:moveTo>
                  <a:cubicBezTo>
                    <a:pt x="0" y="8"/>
                    <a:pt x="0" y="22"/>
                    <a:pt x="7" y="36"/>
                  </a:cubicBezTo>
                  <a:cubicBezTo>
                    <a:pt x="15" y="51"/>
                    <a:pt x="22" y="58"/>
                    <a:pt x="29" y="72"/>
                  </a:cubicBezTo>
                  <a:cubicBezTo>
                    <a:pt x="29" y="80"/>
                    <a:pt x="36" y="87"/>
                    <a:pt x="43" y="87"/>
                  </a:cubicBezTo>
                  <a:lnTo>
                    <a:pt x="58" y="87"/>
                  </a:lnTo>
                  <a:cubicBezTo>
                    <a:pt x="65" y="80"/>
                    <a:pt x="72" y="65"/>
                    <a:pt x="65" y="51"/>
                  </a:cubicBezTo>
                  <a:lnTo>
                    <a:pt x="43" y="15"/>
                  </a:lnTo>
                  <a:cubicBezTo>
                    <a:pt x="36" y="0"/>
                    <a:pt x="29" y="0"/>
                    <a:pt x="1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72" name="Google Shape;3920;p44"/>
            <p:cNvSpPr/>
            <p:nvPr/>
          </p:nvSpPr>
          <p:spPr bwMode="auto">
            <a:xfrm>
              <a:off x="3244525" y="5226475"/>
              <a:ext cx="2000" cy="2125"/>
            </a:xfrm>
            <a:custGeom>
              <a:avLst/>
              <a:gdLst/>
              <a:ahLst/>
              <a:cxnLst/>
              <a:rect l="l" t="t" r="r" b="b"/>
              <a:pathLst>
                <a:path w="80" h="85" fill="norm" stroke="1" extrusionOk="0">
                  <a:moveTo>
                    <a:pt x="48" y="0"/>
                  </a:moveTo>
                  <a:cubicBezTo>
                    <a:pt x="40" y="0"/>
                    <a:pt x="33" y="4"/>
                    <a:pt x="29" y="12"/>
                  </a:cubicBezTo>
                  <a:lnTo>
                    <a:pt x="8" y="48"/>
                  </a:lnTo>
                  <a:cubicBezTo>
                    <a:pt x="0" y="63"/>
                    <a:pt x="8" y="77"/>
                    <a:pt x="15" y="84"/>
                  </a:cubicBezTo>
                  <a:lnTo>
                    <a:pt x="29" y="84"/>
                  </a:lnTo>
                  <a:cubicBezTo>
                    <a:pt x="36" y="84"/>
                    <a:pt x="44" y="77"/>
                    <a:pt x="44" y="77"/>
                  </a:cubicBezTo>
                  <a:lnTo>
                    <a:pt x="73" y="34"/>
                  </a:lnTo>
                  <a:cubicBezTo>
                    <a:pt x="80" y="27"/>
                    <a:pt x="73" y="12"/>
                    <a:pt x="65" y="5"/>
                  </a:cubicBezTo>
                  <a:cubicBezTo>
                    <a:pt x="59" y="2"/>
                    <a:pt x="53" y="0"/>
                    <a:pt x="4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73" name="Google Shape;3921;p44"/>
            <p:cNvSpPr/>
            <p:nvPr/>
          </p:nvSpPr>
          <p:spPr bwMode="auto">
            <a:xfrm>
              <a:off x="3408525" y="5222950"/>
              <a:ext cx="2100" cy="2225"/>
            </a:xfrm>
            <a:custGeom>
              <a:avLst/>
              <a:gdLst/>
              <a:ahLst/>
              <a:cxnLst/>
              <a:rect l="l" t="t" r="r" b="b"/>
              <a:pathLst>
                <a:path w="84" h="89" fill="norm" stroke="1" extrusionOk="0">
                  <a:moveTo>
                    <a:pt x="34" y="0"/>
                  </a:moveTo>
                  <a:cubicBezTo>
                    <a:pt x="16" y="0"/>
                    <a:pt x="1" y="17"/>
                    <a:pt x="11" y="38"/>
                  </a:cubicBezTo>
                  <a:cubicBezTo>
                    <a:pt x="25" y="45"/>
                    <a:pt x="33" y="60"/>
                    <a:pt x="40" y="74"/>
                  </a:cubicBezTo>
                  <a:cubicBezTo>
                    <a:pt x="40" y="81"/>
                    <a:pt x="47" y="88"/>
                    <a:pt x="61" y="88"/>
                  </a:cubicBezTo>
                  <a:cubicBezTo>
                    <a:pt x="61" y="88"/>
                    <a:pt x="69" y="81"/>
                    <a:pt x="69" y="81"/>
                  </a:cubicBezTo>
                  <a:cubicBezTo>
                    <a:pt x="83" y="74"/>
                    <a:pt x="83" y="60"/>
                    <a:pt x="76" y="52"/>
                  </a:cubicBezTo>
                  <a:cubicBezTo>
                    <a:pt x="69" y="38"/>
                    <a:pt x="61" y="24"/>
                    <a:pt x="54" y="9"/>
                  </a:cubicBezTo>
                  <a:cubicBezTo>
                    <a:pt x="48" y="3"/>
                    <a:pt x="41" y="0"/>
                    <a:pt x="3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74" name="Google Shape;3922;p44"/>
            <p:cNvSpPr/>
            <p:nvPr/>
          </p:nvSpPr>
          <p:spPr bwMode="auto">
            <a:xfrm>
              <a:off x="3250300" y="5218000"/>
              <a:ext cx="2000" cy="2025"/>
            </a:xfrm>
            <a:custGeom>
              <a:avLst/>
              <a:gdLst/>
              <a:ahLst/>
              <a:cxnLst/>
              <a:rect l="l" t="t" r="r" b="b"/>
              <a:pathLst>
                <a:path w="80" h="81" fill="norm" stroke="1" extrusionOk="0">
                  <a:moveTo>
                    <a:pt x="55" y="0"/>
                  </a:moveTo>
                  <a:cubicBezTo>
                    <a:pt x="47" y="0"/>
                    <a:pt x="41" y="4"/>
                    <a:pt x="36" y="12"/>
                  </a:cubicBezTo>
                  <a:lnTo>
                    <a:pt x="15" y="48"/>
                  </a:lnTo>
                  <a:cubicBezTo>
                    <a:pt x="0" y="56"/>
                    <a:pt x="0" y="70"/>
                    <a:pt x="15" y="77"/>
                  </a:cubicBezTo>
                  <a:lnTo>
                    <a:pt x="22" y="77"/>
                  </a:lnTo>
                  <a:cubicBezTo>
                    <a:pt x="24" y="80"/>
                    <a:pt x="27" y="80"/>
                    <a:pt x="31" y="80"/>
                  </a:cubicBezTo>
                  <a:cubicBezTo>
                    <a:pt x="38" y="80"/>
                    <a:pt x="46" y="77"/>
                    <a:pt x="51" y="77"/>
                  </a:cubicBezTo>
                  <a:lnTo>
                    <a:pt x="72" y="41"/>
                  </a:lnTo>
                  <a:cubicBezTo>
                    <a:pt x="80" y="27"/>
                    <a:pt x="80" y="12"/>
                    <a:pt x="72" y="5"/>
                  </a:cubicBezTo>
                  <a:cubicBezTo>
                    <a:pt x="66" y="2"/>
                    <a:pt x="60" y="0"/>
                    <a:pt x="5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75" name="Google Shape;3923;p44"/>
            <p:cNvSpPr/>
            <p:nvPr/>
          </p:nvSpPr>
          <p:spPr bwMode="auto">
            <a:xfrm>
              <a:off x="3402649" y="5214600"/>
              <a:ext cx="2025" cy="2100"/>
            </a:xfrm>
            <a:custGeom>
              <a:avLst/>
              <a:gdLst/>
              <a:ahLst/>
              <a:cxnLst/>
              <a:rect l="l" t="t" r="r" b="b"/>
              <a:pathLst>
                <a:path w="81" h="84" fill="norm" stroke="1" extrusionOk="0">
                  <a:moveTo>
                    <a:pt x="22" y="1"/>
                  </a:moveTo>
                  <a:cubicBezTo>
                    <a:pt x="17" y="1"/>
                    <a:pt x="12" y="4"/>
                    <a:pt x="8" y="11"/>
                  </a:cubicBezTo>
                  <a:cubicBezTo>
                    <a:pt x="1" y="19"/>
                    <a:pt x="1" y="33"/>
                    <a:pt x="8" y="40"/>
                  </a:cubicBezTo>
                  <a:cubicBezTo>
                    <a:pt x="15" y="55"/>
                    <a:pt x="30" y="62"/>
                    <a:pt x="37" y="76"/>
                  </a:cubicBezTo>
                  <a:cubicBezTo>
                    <a:pt x="37" y="83"/>
                    <a:pt x="44" y="83"/>
                    <a:pt x="51" y="83"/>
                  </a:cubicBezTo>
                  <a:cubicBezTo>
                    <a:pt x="58" y="83"/>
                    <a:pt x="66" y="83"/>
                    <a:pt x="66" y="76"/>
                  </a:cubicBezTo>
                  <a:cubicBezTo>
                    <a:pt x="80" y="69"/>
                    <a:pt x="80" y="55"/>
                    <a:pt x="66" y="47"/>
                  </a:cubicBezTo>
                  <a:lnTo>
                    <a:pt x="37" y="11"/>
                  </a:lnTo>
                  <a:cubicBezTo>
                    <a:pt x="33" y="4"/>
                    <a:pt x="28" y="1"/>
                    <a:pt x="2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76" name="Google Shape;3924;p44"/>
            <p:cNvSpPr/>
            <p:nvPr/>
          </p:nvSpPr>
          <p:spPr bwMode="auto">
            <a:xfrm>
              <a:off x="3256775" y="5210000"/>
              <a:ext cx="2425" cy="2000"/>
            </a:xfrm>
            <a:custGeom>
              <a:avLst/>
              <a:gdLst/>
              <a:ahLst/>
              <a:cxnLst/>
              <a:rect l="l" t="t" r="r" b="b"/>
              <a:pathLst>
                <a:path w="97" h="80" fill="norm" stroke="1" extrusionOk="0">
                  <a:moveTo>
                    <a:pt x="62" y="0"/>
                  </a:moveTo>
                  <a:cubicBezTo>
                    <a:pt x="56" y="0"/>
                    <a:pt x="50" y="2"/>
                    <a:pt x="44" y="8"/>
                  </a:cubicBezTo>
                  <a:cubicBezTo>
                    <a:pt x="37" y="22"/>
                    <a:pt x="23" y="29"/>
                    <a:pt x="15" y="44"/>
                  </a:cubicBezTo>
                  <a:cubicBezTo>
                    <a:pt x="1" y="58"/>
                    <a:pt x="8" y="80"/>
                    <a:pt x="30" y="80"/>
                  </a:cubicBezTo>
                  <a:cubicBezTo>
                    <a:pt x="37" y="80"/>
                    <a:pt x="44" y="80"/>
                    <a:pt x="44" y="73"/>
                  </a:cubicBezTo>
                  <a:lnTo>
                    <a:pt x="80" y="37"/>
                  </a:lnTo>
                  <a:cubicBezTo>
                    <a:pt x="96" y="20"/>
                    <a:pt x="80" y="0"/>
                    <a:pt x="6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77" name="Google Shape;3925;p44"/>
            <p:cNvSpPr/>
            <p:nvPr/>
          </p:nvSpPr>
          <p:spPr bwMode="auto">
            <a:xfrm>
              <a:off x="3395625" y="5207175"/>
              <a:ext cx="2000" cy="1950"/>
            </a:xfrm>
            <a:custGeom>
              <a:avLst/>
              <a:gdLst/>
              <a:ahLst/>
              <a:cxnLst/>
              <a:rect l="l" t="t" r="r" b="b"/>
              <a:pathLst>
                <a:path w="80" h="78" fill="norm" stroke="1" extrusionOk="0">
                  <a:moveTo>
                    <a:pt x="23" y="0"/>
                  </a:moveTo>
                  <a:cubicBezTo>
                    <a:pt x="17" y="0"/>
                    <a:pt x="11" y="2"/>
                    <a:pt x="8" y="5"/>
                  </a:cubicBezTo>
                  <a:cubicBezTo>
                    <a:pt x="0" y="13"/>
                    <a:pt x="0" y="27"/>
                    <a:pt x="8" y="41"/>
                  </a:cubicBezTo>
                  <a:lnTo>
                    <a:pt x="44" y="70"/>
                  </a:lnTo>
                  <a:cubicBezTo>
                    <a:pt x="44" y="70"/>
                    <a:pt x="51" y="78"/>
                    <a:pt x="58" y="78"/>
                  </a:cubicBezTo>
                  <a:cubicBezTo>
                    <a:pt x="65" y="78"/>
                    <a:pt x="73" y="78"/>
                    <a:pt x="73" y="70"/>
                  </a:cubicBezTo>
                  <a:cubicBezTo>
                    <a:pt x="80" y="63"/>
                    <a:pt x="80" y="49"/>
                    <a:pt x="73" y="41"/>
                  </a:cubicBezTo>
                  <a:lnTo>
                    <a:pt x="44" y="5"/>
                  </a:lnTo>
                  <a:cubicBezTo>
                    <a:pt x="36" y="2"/>
                    <a:pt x="29" y="0"/>
                    <a:pt x="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78" name="Google Shape;3926;p44"/>
            <p:cNvSpPr/>
            <p:nvPr/>
          </p:nvSpPr>
          <p:spPr bwMode="auto">
            <a:xfrm>
              <a:off x="3264175" y="5202875"/>
              <a:ext cx="2425" cy="1925"/>
            </a:xfrm>
            <a:custGeom>
              <a:avLst/>
              <a:gdLst/>
              <a:ahLst/>
              <a:cxnLst/>
              <a:rect l="l" t="t" r="r" b="b"/>
              <a:pathLst>
                <a:path w="97" h="77" fill="norm" stroke="1" extrusionOk="0">
                  <a:moveTo>
                    <a:pt x="55" y="1"/>
                  </a:moveTo>
                  <a:cubicBezTo>
                    <a:pt x="51" y="1"/>
                    <a:pt x="47" y="2"/>
                    <a:pt x="44" y="4"/>
                  </a:cubicBezTo>
                  <a:cubicBezTo>
                    <a:pt x="37" y="19"/>
                    <a:pt x="22" y="26"/>
                    <a:pt x="15" y="40"/>
                  </a:cubicBezTo>
                  <a:cubicBezTo>
                    <a:pt x="1" y="48"/>
                    <a:pt x="1" y="62"/>
                    <a:pt x="15" y="69"/>
                  </a:cubicBezTo>
                  <a:cubicBezTo>
                    <a:pt x="15" y="76"/>
                    <a:pt x="22" y="76"/>
                    <a:pt x="29" y="76"/>
                  </a:cubicBezTo>
                  <a:cubicBezTo>
                    <a:pt x="37" y="76"/>
                    <a:pt x="37" y="76"/>
                    <a:pt x="44" y="69"/>
                  </a:cubicBezTo>
                  <a:lnTo>
                    <a:pt x="73" y="40"/>
                  </a:lnTo>
                  <a:cubicBezTo>
                    <a:pt x="97" y="28"/>
                    <a:pt x="75" y="1"/>
                    <a:pt x="55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79" name="Google Shape;3927;p44"/>
            <p:cNvSpPr/>
            <p:nvPr/>
          </p:nvSpPr>
          <p:spPr bwMode="auto">
            <a:xfrm>
              <a:off x="3387875" y="5200500"/>
              <a:ext cx="2175" cy="1775"/>
            </a:xfrm>
            <a:custGeom>
              <a:avLst/>
              <a:gdLst/>
              <a:ahLst/>
              <a:cxnLst/>
              <a:rect l="l" t="t" r="r" b="b"/>
              <a:pathLst>
                <a:path w="87" h="71" fill="norm" stroke="1" extrusionOk="0">
                  <a:moveTo>
                    <a:pt x="23" y="0"/>
                  </a:moveTo>
                  <a:cubicBezTo>
                    <a:pt x="17" y="0"/>
                    <a:pt x="11" y="2"/>
                    <a:pt x="7" y="6"/>
                  </a:cubicBezTo>
                  <a:cubicBezTo>
                    <a:pt x="0" y="13"/>
                    <a:pt x="0" y="27"/>
                    <a:pt x="7" y="42"/>
                  </a:cubicBezTo>
                  <a:lnTo>
                    <a:pt x="44" y="70"/>
                  </a:lnTo>
                  <a:lnTo>
                    <a:pt x="58" y="70"/>
                  </a:lnTo>
                  <a:cubicBezTo>
                    <a:pt x="65" y="70"/>
                    <a:pt x="72" y="70"/>
                    <a:pt x="80" y="63"/>
                  </a:cubicBezTo>
                  <a:cubicBezTo>
                    <a:pt x="87" y="56"/>
                    <a:pt x="87" y="42"/>
                    <a:pt x="80" y="34"/>
                  </a:cubicBezTo>
                  <a:lnTo>
                    <a:pt x="44" y="6"/>
                  </a:lnTo>
                  <a:cubicBezTo>
                    <a:pt x="36" y="2"/>
                    <a:pt x="29" y="0"/>
                    <a:pt x="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80" name="Google Shape;3928;p44"/>
            <p:cNvSpPr/>
            <p:nvPr/>
          </p:nvSpPr>
          <p:spPr bwMode="auto">
            <a:xfrm>
              <a:off x="3272300" y="5196625"/>
              <a:ext cx="2350" cy="1850"/>
            </a:xfrm>
            <a:custGeom>
              <a:avLst/>
              <a:gdLst/>
              <a:ahLst/>
              <a:cxnLst/>
              <a:rect l="l" t="t" r="r" b="b"/>
              <a:pathLst>
                <a:path w="94" h="74" fill="norm" stroke="1" extrusionOk="0">
                  <a:moveTo>
                    <a:pt x="68" y="1"/>
                  </a:moveTo>
                  <a:cubicBezTo>
                    <a:pt x="63" y="1"/>
                    <a:pt x="57" y="3"/>
                    <a:pt x="51" y="9"/>
                  </a:cubicBezTo>
                  <a:lnTo>
                    <a:pt x="15" y="31"/>
                  </a:lnTo>
                  <a:cubicBezTo>
                    <a:pt x="7" y="38"/>
                    <a:pt x="0" y="52"/>
                    <a:pt x="7" y="60"/>
                  </a:cubicBezTo>
                  <a:cubicBezTo>
                    <a:pt x="15" y="67"/>
                    <a:pt x="22" y="74"/>
                    <a:pt x="29" y="74"/>
                  </a:cubicBezTo>
                  <a:cubicBezTo>
                    <a:pt x="29" y="74"/>
                    <a:pt x="36" y="74"/>
                    <a:pt x="43" y="67"/>
                  </a:cubicBezTo>
                  <a:lnTo>
                    <a:pt x="79" y="45"/>
                  </a:lnTo>
                  <a:cubicBezTo>
                    <a:pt x="87" y="38"/>
                    <a:pt x="94" y="24"/>
                    <a:pt x="87" y="9"/>
                  </a:cubicBezTo>
                  <a:cubicBezTo>
                    <a:pt x="83" y="5"/>
                    <a:pt x="76" y="1"/>
                    <a:pt x="6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81" name="Google Shape;3929;p44"/>
            <p:cNvSpPr/>
            <p:nvPr/>
          </p:nvSpPr>
          <p:spPr bwMode="auto">
            <a:xfrm>
              <a:off x="3379175" y="5194525"/>
              <a:ext cx="2599" cy="1625"/>
            </a:xfrm>
            <a:custGeom>
              <a:avLst/>
              <a:gdLst/>
              <a:ahLst/>
              <a:cxnLst/>
              <a:rect l="l" t="t" r="r" b="b"/>
              <a:pathLst>
                <a:path w="104" h="65" fill="norm" stroke="1" extrusionOk="0">
                  <a:moveTo>
                    <a:pt x="32" y="1"/>
                  </a:moveTo>
                  <a:cubicBezTo>
                    <a:pt x="15" y="1"/>
                    <a:pt x="0" y="31"/>
                    <a:pt x="24" y="43"/>
                  </a:cubicBezTo>
                  <a:lnTo>
                    <a:pt x="60" y="64"/>
                  </a:lnTo>
                  <a:lnTo>
                    <a:pt x="74" y="64"/>
                  </a:lnTo>
                  <a:cubicBezTo>
                    <a:pt x="81" y="64"/>
                    <a:pt x="89" y="64"/>
                    <a:pt x="96" y="57"/>
                  </a:cubicBezTo>
                  <a:cubicBezTo>
                    <a:pt x="103" y="50"/>
                    <a:pt x="96" y="35"/>
                    <a:pt x="89" y="28"/>
                  </a:cubicBezTo>
                  <a:lnTo>
                    <a:pt x="45" y="7"/>
                  </a:lnTo>
                  <a:cubicBezTo>
                    <a:pt x="41" y="2"/>
                    <a:pt x="37" y="1"/>
                    <a:pt x="3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82" name="Google Shape;3930;p44"/>
            <p:cNvSpPr/>
            <p:nvPr/>
          </p:nvSpPr>
          <p:spPr bwMode="auto">
            <a:xfrm>
              <a:off x="3281125" y="5191300"/>
              <a:ext cx="2200" cy="1775"/>
            </a:xfrm>
            <a:custGeom>
              <a:avLst/>
              <a:gdLst/>
              <a:ahLst/>
              <a:cxnLst/>
              <a:rect l="l" t="t" r="r" b="b"/>
              <a:pathLst>
                <a:path w="88" h="71" fill="norm" stroke="1" extrusionOk="0">
                  <a:moveTo>
                    <a:pt x="68" y="1"/>
                  </a:moveTo>
                  <a:cubicBezTo>
                    <a:pt x="63" y="1"/>
                    <a:pt x="57" y="3"/>
                    <a:pt x="51" y="6"/>
                  </a:cubicBezTo>
                  <a:lnTo>
                    <a:pt x="15" y="27"/>
                  </a:lnTo>
                  <a:cubicBezTo>
                    <a:pt x="1" y="27"/>
                    <a:pt x="1" y="42"/>
                    <a:pt x="8" y="56"/>
                  </a:cubicBezTo>
                  <a:cubicBezTo>
                    <a:pt x="8" y="63"/>
                    <a:pt x="15" y="63"/>
                    <a:pt x="22" y="71"/>
                  </a:cubicBezTo>
                  <a:cubicBezTo>
                    <a:pt x="29" y="71"/>
                    <a:pt x="29" y="63"/>
                    <a:pt x="37" y="63"/>
                  </a:cubicBezTo>
                  <a:lnTo>
                    <a:pt x="73" y="42"/>
                  </a:lnTo>
                  <a:cubicBezTo>
                    <a:pt x="87" y="35"/>
                    <a:pt x="87" y="20"/>
                    <a:pt x="87" y="13"/>
                  </a:cubicBezTo>
                  <a:cubicBezTo>
                    <a:pt x="83" y="4"/>
                    <a:pt x="76" y="1"/>
                    <a:pt x="6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83" name="Google Shape;3931;p44"/>
            <p:cNvSpPr/>
            <p:nvPr/>
          </p:nvSpPr>
          <p:spPr bwMode="auto">
            <a:xfrm>
              <a:off x="3370375" y="5189450"/>
              <a:ext cx="2375" cy="1649"/>
            </a:xfrm>
            <a:custGeom>
              <a:avLst/>
              <a:gdLst/>
              <a:ahLst/>
              <a:cxnLst/>
              <a:rect l="l" t="t" r="r" b="b"/>
              <a:pathLst>
                <a:path w="95" h="66" fill="norm" stroke="1" extrusionOk="0">
                  <a:moveTo>
                    <a:pt x="37" y="0"/>
                  </a:moveTo>
                  <a:cubicBezTo>
                    <a:pt x="22" y="0"/>
                    <a:pt x="8" y="0"/>
                    <a:pt x="8" y="15"/>
                  </a:cubicBezTo>
                  <a:cubicBezTo>
                    <a:pt x="1" y="22"/>
                    <a:pt x="8" y="36"/>
                    <a:pt x="15" y="44"/>
                  </a:cubicBezTo>
                  <a:lnTo>
                    <a:pt x="58" y="65"/>
                  </a:lnTo>
                  <a:lnTo>
                    <a:pt x="66" y="65"/>
                  </a:lnTo>
                  <a:cubicBezTo>
                    <a:pt x="73" y="65"/>
                    <a:pt x="80" y="58"/>
                    <a:pt x="87" y="51"/>
                  </a:cubicBezTo>
                  <a:cubicBezTo>
                    <a:pt x="94" y="44"/>
                    <a:pt x="87" y="29"/>
                    <a:pt x="80" y="22"/>
                  </a:cubicBezTo>
                  <a:lnTo>
                    <a:pt x="3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84" name="Google Shape;3932;p44"/>
            <p:cNvSpPr/>
            <p:nvPr/>
          </p:nvSpPr>
          <p:spPr bwMode="auto">
            <a:xfrm>
              <a:off x="3290324" y="5186850"/>
              <a:ext cx="2375" cy="1725"/>
            </a:xfrm>
            <a:custGeom>
              <a:avLst/>
              <a:gdLst/>
              <a:ahLst/>
              <a:cxnLst/>
              <a:rect l="l" t="t" r="r" b="b"/>
              <a:pathLst>
                <a:path w="95" h="69" fill="norm" stroke="1" extrusionOk="0">
                  <a:moveTo>
                    <a:pt x="69" y="1"/>
                  </a:moveTo>
                  <a:cubicBezTo>
                    <a:pt x="66" y="1"/>
                    <a:pt x="62" y="1"/>
                    <a:pt x="58" y="3"/>
                  </a:cubicBezTo>
                  <a:lnTo>
                    <a:pt x="15" y="18"/>
                  </a:lnTo>
                  <a:cubicBezTo>
                    <a:pt x="8" y="25"/>
                    <a:pt x="0" y="39"/>
                    <a:pt x="8" y="54"/>
                  </a:cubicBezTo>
                  <a:cubicBezTo>
                    <a:pt x="8" y="61"/>
                    <a:pt x="15" y="61"/>
                    <a:pt x="29" y="68"/>
                  </a:cubicBezTo>
                  <a:lnTo>
                    <a:pt x="36" y="61"/>
                  </a:lnTo>
                  <a:lnTo>
                    <a:pt x="80" y="47"/>
                  </a:lnTo>
                  <a:cubicBezTo>
                    <a:pt x="87" y="39"/>
                    <a:pt x="94" y="25"/>
                    <a:pt x="87" y="18"/>
                  </a:cubicBezTo>
                  <a:cubicBezTo>
                    <a:pt x="87" y="7"/>
                    <a:pt x="79" y="1"/>
                    <a:pt x="6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85" name="Google Shape;3933;p44"/>
            <p:cNvSpPr/>
            <p:nvPr/>
          </p:nvSpPr>
          <p:spPr bwMode="auto">
            <a:xfrm>
              <a:off x="3360825" y="5185400"/>
              <a:ext cx="2725" cy="1550"/>
            </a:xfrm>
            <a:custGeom>
              <a:avLst/>
              <a:gdLst/>
              <a:ahLst/>
              <a:cxnLst/>
              <a:rect l="l" t="t" r="r" b="b"/>
              <a:pathLst>
                <a:path w="109" h="62" fill="norm" stroke="1" extrusionOk="0">
                  <a:moveTo>
                    <a:pt x="26" y="1"/>
                  </a:moveTo>
                  <a:cubicBezTo>
                    <a:pt x="18" y="1"/>
                    <a:pt x="13" y="8"/>
                    <a:pt x="8" y="18"/>
                  </a:cubicBezTo>
                  <a:cubicBezTo>
                    <a:pt x="0" y="25"/>
                    <a:pt x="8" y="40"/>
                    <a:pt x="22" y="47"/>
                  </a:cubicBezTo>
                  <a:lnTo>
                    <a:pt x="65" y="61"/>
                  </a:lnTo>
                  <a:lnTo>
                    <a:pt x="73" y="61"/>
                  </a:lnTo>
                  <a:cubicBezTo>
                    <a:pt x="101" y="61"/>
                    <a:pt x="109" y="25"/>
                    <a:pt x="80" y="18"/>
                  </a:cubicBezTo>
                  <a:lnTo>
                    <a:pt x="36" y="4"/>
                  </a:lnTo>
                  <a:cubicBezTo>
                    <a:pt x="33" y="2"/>
                    <a:pt x="29" y="1"/>
                    <a:pt x="2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86" name="Google Shape;3934;p44"/>
            <p:cNvSpPr/>
            <p:nvPr/>
          </p:nvSpPr>
          <p:spPr bwMode="auto">
            <a:xfrm>
              <a:off x="3300050" y="5183500"/>
              <a:ext cx="2375" cy="1475"/>
            </a:xfrm>
            <a:custGeom>
              <a:avLst/>
              <a:gdLst/>
              <a:ahLst/>
              <a:cxnLst/>
              <a:rect l="l" t="t" r="r" b="b"/>
              <a:pathLst>
                <a:path w="95" h="59" fill="norm" stroke="1" extrusionOk="0">
                  <a:moveTo>
                    <a:pt x="66" y="0"/>
                  </a:moveTo>
                  <a:lnTo>
                    <a:pt x="22" y="15"/>
                  </a:lnTo>
                  <a:cubicBezTo>
                    <a:pt x="8" y="15"/>
                    <a:pt x="1" y="29"/>
                    <a:pt x="1" y="44"/>
                  </a:cubicBezTo>
                  <a:cubicBezTo>
                    <a:pt x="8" y="51"/>
                    <a:pt x="15" y="58"/>
                    <a:pt x="22" y="58"/>
                  </a:cubicBezTo>
                  <a:lnTo>
                    <a:pt x="30" y="58"/>
                  </a:lnTo>
                  <a:lnTo>
                    <a:pt x="73" y="44"/>
                  </a:lnTo>
                  <a:cubicBezTo>
                    <a:pt x="87" y="44"/>
                    <a:pt x="95" y="29"/>
                    <a:pt x="95" y="15"/>
                  </a:cubicBezTo>
                  <a:cubicBezTo>
                    <a:pt x="87" y="8"/>
                    <a:pt x="73" y="0"/>
                    <a:pt x="66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87" name="Google Shape;3935;p44"/>
            <p:cNvSpPr/>
            <p:nvPr/>
          </p:nvSpPr>
          <p:spPr bwMode="auto">
            <a:xfrm>
              <a:off x="3351074" y="5182425"/>
              <a:ext cx="2375" cy="1450"/>
            </a:xfrm>
            <a:custGeom>
              <a:avLst/>
              <a:gdLst/>
              <a:ahLst/>
              <a:cxnLst/>
              <a:rect l="l" t="t" r="r" b="b"/>
              <a:pathLst>
                <a:path w="95" h="58" fill="norm" stroke="1" extrusionOk="0">
                  <a:moveTo>
                    <a:pt x="30" y="0"/>
                  </a:moveTo>
                  <a:cubicBezTo>
                    <a:pt x="15" y="0"/>
                    <a:pt x="1" y="7"/>
                    <a:pt x="1" y="22"/>
                  </a:cubicBezTo>
                  <a:cubicBezTo>
                    <a:pt x="1" y="29"/>
                    <a:pt x="8" y="43"/>
                    <a:pt x="15" y="51"/>
                  </a:cubicBezTo>
                  <a:lnTo>
                    <a:pt x="59" y="58"/>
                  </a:lnTo>
                  <a:lnTo>
                    <a:pt x="66" y="58"/>
                  </a:lnTo>
                  <a:cubicBezTo>
                    <a:pt x="80" y="58"/>
                    <a:pt x="88" y="51"/>
                    <a:pt x="88" y="43"/>
                  </a:cubicBezTo>
                  <a:cubicBezTo>
                    <a:pt x="95" y="29"/>
                    <a:pt x="88" y="15"/>
                    <a:pt x="73" y="15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88" name="Google Shape;3936;p44"/>
            <p:cNvSpPr/>
            <p:nvPr/>
          </p:nvSpPr>
          <p:spPr bwMode="auto">
            <a:xfrm>
              <a:off x="3310150" y="5181149"/>
              <a:ext cx="2375" cy="1350"/>
            </a:xfrm>
            <a:custGeom>
              <a:avLst/>
              <a:gdLst/>
              <a:ahLst/>
              <a:cxnLst/>
              <a:rect l="l" t="t" r="r" b="b"/>
              <a:pathLst>
                <a:path w="95" h="54" fill="norm" stroke="1" extrusionOk="0">
                  <a:moveTo>
                    <a:pt x="66" y="1"/>
                  </a:moveTo>
                  <a:lnTo>
                    <a:pt x="22" y="8"/>
                  </a:lnTo>
                  <a:cubicBezTo>
                    <a:pt x="8" y="8"/>
                    <a:pt x="1" y="22"/>
                    <a:pt x="1" y="37"/>
                  </a:cubicBezTo>
                  <a:cubicBezTo>
                    <a:pt x="7" y="43"/>
                    <a:pt x="12" y="53"/>
                    <a:pt x="22" y="53"/>
                  </a:cubicBezTo>
                  <a:cubicBezTo>
                    <a:pt x="24" y="53"/>
                    <a:pt x="27" y="52"/>
                    <a:pt x="30" y="51"/>
                  </a:cubicBezTo>
                  <a:lnTo>
                    <a:pt x="73" y="44"/>
                  </a:lnTo>
                  <a:cubicBezTo>
                    <a:pt x="87" y="44"/>
                    <a:pt x="95" y="29"/>
                    <a:pt x="95" y="22"/>
                  </a:cubicBezTo>
                  <a:cubicBezTo>
                    <a:pt x="87" y="8"/>
                    <a:pt x="80" y="1"/>
                    <a:pt x="6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89" name="Google Shape;3937;p44"/>
            <p:cNvSpPr/>
            <p:nvPr/>
          </p:nvSpPr>
          <p:spPr bwMode="auto">
            <a:xfrm>
              <a:off x="3341000" y="5180575"/>
              <a:ext cx="2550" cy="1325"/>
            </a:xfrm>
            <a:custGeom>
              <a:avLst/>
              <a:gdLst/>
              <a:ahLst/>
              <a:cxnLst/>
              <a:rect l="l" t="t" r="r" b="b"/>
              <a:pathLst>
                <a:path w="102" h="53" fill="norm" stroke="1" extrusionOk="0">
                  <a:moveTo>
                    <a:pt x="21" y="0"/>
                  </a:moveTo>
                  <a:cubicBezTo>
                    <a:pt x="10" y="0"/>
                    <a:pt x="0" y="11"/>
                    <a:pt x="0" y="16"/>
                  </a:cubicBezTo>
                  <a:cubicBezTo>
                    <a:pt x="0" y="31"/>
                    <a:pt x="7" y="45"/>
                    <a:pt x="22" y="45"/>
                  </a:cubicBezTo>
                  <a:lnTo>
                    <a:pt x="65" y="52"/>
                  </a:lnTo>
                  <a:lnTo>
                    <a:pt x="72" y="52"/>
                  </a:lnTo>
                  <a:cubicBezTo>
                    <a:pt x="101" y="52"/>
                    <a:pt x="101" y="9"/>
                    <a:pt x="72" y="9"/>
                  </a:cubicBezTo>
                  <a:lnTo>
                    <a:pt x="29" y="2"/>
                  </a:lnTo>
                  <a:cubicBezTo>
                    <a:pt x="26" y="1"/>
                    <a:pt x="23" y="0"/>
                    <a:pt x="2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90" name="Google Shape;3938;p44"/>
            <p:cNvSpPr/>
            <p:nvPr/>
          </p:nvSpPr>
          <p:spPr bwMode="auto">
            <a:xfrm>
              <a:off x="3320250" y="5180075"/>
              <a:ext cx="2375" cy="1100"/>
            </a:xfrm>
            <a:custGeom>
              <a:avLst/>
              <a:gdLst/>
              <a:ahLst/>
              <a:cxnLst/>
              <a:rect l="l" t="t" r="r" b="b"/>
              <a:pathLst>
                <a:path w="95" h="44" fill="norm" stroke="1" extrusionOk="0">
                  <a:moveTo>
                    <a:pt x="22" y="0"/>
                  </a:moveTo>
                  <a:cubicBezTo>
                    <a:pt x="15" y="0"/>
                    <a:pt x="1" y="8"/>
                    <a:pt x="8" y="22"/>
                  </a:cubicBezTo>
                  <a:cubicBezTo>
                    <a:pt x="8" y="36"/>
                    <a:pt x="15" y="44"/>
                    <a:pt x="29" y="44"/>
                  </a:cubicBezTo>
                  <a:lnTo>
                    <a:pt x="73" y="44"/>
                  </a:lnTo>
                  <a:cubicBezTo>
                    <a:pt x="87" y="44"/>
                    <a:pt x="94" y="29"/>
                    <a:pt x="94" y="22"/>
                  </a:cubicBezTo>
                  <a:cubicBezTo>
                    <a:pt x="94" y="8"/>
                    <a:pt x="80" y="0"/>
                    <a:pt x="7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91" name="Google Shape;3939;p44"/>
            <p:cNvSpPr/>
            <p:nvPr/>
          </p:nvSpPr>
          <p:spPr bwMode="auto">
            <a:xfrm>
              <a:off x="3330525" y="5179700"/>
              <a:ext cx="2375" cy="1299"/>
            </a:xfrm>
            <a:custGeom>
              <a:avLst/>
              <a:gdLst/>
              <a:ahLst/>
              <a:cxnLst/>
              <a:rect l="l" t="t" r="r" b="b"/>
              <a:pathLst>
                <a:path w="95" h="52" fill="norm" stroke="1" extrusionOk="0">
                  <a:moveTo>
                    <a:pt x="30" y="1"/>
                  </a:moveTo>
                  <a:cubicBezTo>
                    <a:pt x="1" y="1"/>
                    <a:pt x="1" y="51"/>
                    <a:pt x="30" y="51"/>
                  </a:cubicBezTo>
                  <a:lnTo>
                    <a:pt x="73" y="51"/>
                  </a:lnTo>
                  <a:cubicBezTo>
                    <a:pt x="87" y="51"/>
                    <a:pt x="95" y="37"/>
                    <a:pt x="95" y="30"/>
                  </a:cubicBezTo>
                  <a:cubicBezTo>
                    <a:pt x="95" y="15"/>
                    <a:pt x="87" y="1"/>
                    <a:pt x="7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217112800" name="Google Shape;4234;p44"/>
          <p:cNvGrpSpPr/>
          <p:nvPr/>
        </p:nvGrpSpPr>
        <p:grpSpPr bwMode="auto">
          <a:xfrm>
            <a:off x="1546524" y="5334532"/>
            <a:ext cx="673737" cy="671956"/>
            <a:chOff x="1190625" y="238125"/>
            <a:chExt cx="5252625" cy="5238750"/>
          </a:xfrm>
          <a:solidFill>
            <a:schemeClr val="bg1">
              <a:alpha val="23645"/>
            </a:schemeClr>
          </a:solidFill>
        </p:grpSpPr>
        <p:sp>
          <p:nvSpPr>
            <p:cNvPr id="1493" name="Google Shape;4235;p44"/>
            <p:cNvSpPr/>
            <p:nvPr/>
          </p:nvSpPr>
          <p:spPr bwMode="auto">
            <a:xfrm>
              <a:off x="3803050" y="238125"/>
              <a:ext cx="13900" cy="212700"/>
            </a:xfrm>
            <a:custGeom>
              <a:avLst/>
              <a:gdLst/>
              <a:ahLst/>
              <a:cxnLst/>
              <a:rect l="l" t="t" r="r" b="b"/>
              <a:pathLst>
                <a:path w="556" h="8508" fill="norm" stroke="1" extrusionOk="0">
                  <a:moveTo>
                    <a:pt x="1" y="0"/>
                  </a:moveTo>
                  <a:lnTo>
                    <a:pt x="1" y="8508"/>
                  </a:lnTo>
                  <a:lnTo>
                    <a:pt x="555" y="8508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94" name="Google Shape;4236;p44"/>
            <p:cNvSpPr/>
            <p:nvPr/>
          </p:nvSpPr>
          <p:spPr bwMode="auto">
            <a:xfrm>
              <a:off x="3710575" y="238125"/>
              <a:ext cx="23150" cy="217325"/>
            </a:xfrm>
            <a:custGeom>
              <a:avLst/>
              <a:gdLst/>
              <a:ahLst/>
              <a:cxnLst/>
              <a:rect l="l" t="t" r="r" b="b"/>
              <a:pathLst>
                <a:path w="926" h="8693" fill="norm" stroke="1" extrusionOk="0">
                  <a:moveTo>
                    <a:pt x="1" y="0"/>
                  </a:moveTo>
                  <a:lnTo>
                    <a:pt x="370" y="8693"/>
                  </a:lnTo>
                  <a:lnTo>
                    <a:pt x="925" y="8693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95" name="Google Shape;4237;p44"/>
            <p:cNvSpPr/>
            <p:nvPr/>
          </p:nvSpPr>
          <p:spPr bwMode="auto">
            <a:xfrm>
              <a:off x="3622725" y="242725"/>
              <a:ext cx="27775" cy="217350"/>
            </a:xfrm>
            <a:custGeom>
              <a:avLst/>
              <a:gdLst/>
              <a:ahLst/>
              <a:cxnLst/>
              <a:rect l="l" t="t" r="r" b="b"/>
              <a:pathLst>
                <a:path w="1111" h="8694" fill="norm" stroke="1" extrusionOk="0">
                  <a:moveTo>
                    <a:pt x="370" y="1"/>
                  </a:moveTo>
                  <a:lnTo>
                    <a:pt x="0" y="186"/>
                  </a:lnTo>
                  <a:lnTo>
                    <a:pt x="555" y="8694"/>
                  </a:lnTo>
                  <a:lnTo>
                    <a:pt x="1110" y="8694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96" name="Google Shape;4238;p44"/>
            <p:cNvSpPr/>
            <p:nvPr/>
          </p:nvSpPr>
          <p:spPr bwMode="auto">
            <a:xfrm>
              <a:off x="3530250" y="251975"/>
              <a:ext cx="37025" cy="212725"/>
            </a:xfrm>
            <a:custGeom>
              <a:avLst/>
              <a:gdLst/>
              <a:ahLst/>
              <a:cxnLst/>
              <a:rect l="l" t="t" r="r" b="b"/>
              <a:pathLst>
                <a:path w="1481" h="8509" fill="norm" stroke="1" extrusionOk="0">
                  <a:moveTo>
                    <a:pt x="0" y="1"/>
                  </a:moveTo>
                  <a:lnTo>
                    <a:pt x="925" y="8509"/>
                  </a:lnTo>
                  <a:lnTo>
                    <a:pt x="1480" y="850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97" name="Google Shape;4239;p44"/>
            <p:cNvSpPr/>
            <p:nvPr/>
          </p:nvSpPr>
          <p:spPr bwMode="auto">
            <a:xfrm>
              <a:off x="3437775" y="261225"/>
              <a:ext cx="41625" cy="212725"/>
            </a:xfrm>
            <a:custGeom>
              <a:avLst/>
              <a:gdLst/>
              <a:ahLst/>
              <a:cxnLst/>
              <a:rect l="l" t="t" r="r" b="b"/>
              <a:pathLst>
                <a:path w="1665" h="8509" fill="norm" stroke="1" extrusionOk="0">
                  <a:moveTo>
                    <a:pt x="555" y="1"/>
                  </a:moveTo>
                  <a:lnTo>
                    <a:pt x="0" y="186"/>
                  </a:lnTo>
                  <a:lnTo>
                    <a:pt x="1295" y="8509"/>
                  </a:lnTo>
                  <a:lnTo>
                    <a:pt x="1665" y="850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98" name="Google Shape;4240;p44"/>
            <p:cNvSpPr/>
            <p:nvPr/>
          </p:nvSpPr>
          <p:spPr bwMode="auto">
            <a:xfrm>
              <a:off x="3349925" y="275100"/>
              <a:ext cx="50875" cy="217350"/>
            </a:xfrm>
            <a:custGeom>
              <a:avLst/>
              <a:gdLst/>
              <a:ahLst/>
              <a:cxnLst/>
              <a:rect l="l" t="t" r="r" b="b"/>
              <a:pathLst>
                <a:path w="2035" h="8694" fill="norm" stroke="1" extrusionOk="0">
                  <a:moveTo>
                    <a:pt x="370" y="1"/>
                  </a:moveTo>
                  <a:lnTo>
                    <a:pt x="0" y="186"/>
                  </a:lnTo>
                  <a:lnTo>
                    <a:pt x="1480" y="8693"/>
                  </a:lnTo>
                  <a:lnTo>
                    <a:pt x="2035" y="8508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499" name="Google Shape;4241;p44"/>
            <p:cNvSpPr/>
            <p:nvPr/>
          </p:nvSpPr>
          <p:spPr bwMode="auto">
            <a:xfrm>
              <a:off x="3257450" y="293600"/>
              <a:ext cx="60125" cy="212725"/>
            </a:xfrm>
            <a:custGeom>
              <a:avLst/>
              <a:gdLst/>
              <a:ahLst/>
              <a:cxnLst/>
              <a:rect l="l" t="t" r="r" b="b"/>
              <a:pathLst>
                <a:path w="2405" h="8509" fill="norm" stroke="1" extrusionOk="0">
                  <a:moveTo>
                    <a:pt x="555" y="0"/>
                  </a:moveTo>
                  <a:lnTo>
                    <a:pt x="0" y="185"/>
                  </a:lnTo>
                  <a:lnTo>
                    <a:pt x="1850" y="8508"/>
                  </a:lnTo>
                  <a:lnTo>
                    <a:pt x="2405" y="8323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00" name="Google Shape;4242;p44"/>
            <p:cNvSpPr/>
            <p:nvPr/>
          </p:nvSpPr>
          <p:spPr bwMode="auto">
            <a:xfrm>
              <a:off x="3169600" y="316725"/>
              <a:ext cx="64750" cy="208075"/>
            </a:xfrm>
            <a:custGeom>
              <a:avLst/>
              <a:gdLst/>
              <a:ahLst/>
              <a:cxnLst/>
              <a:rect l="l" t="t" r="r" b="b"/>
              <a:pathLst>
                <a:path w="2590" h="8323" fill="norm" stroke="1" extrusionOk="0">
                  <a:moveTo>
                    <a:pt x="0" y="0"/>
                  </a:moveTo>
                  <a:lnTo>
                    <a:pt x="2035" y="8323"/>
                  </a:lnTo>
                  <a:lnTo>
                    <a:pt x="2590" y="8138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01" name="Google Shape;4243;p44"/>
            <p:cNvSpPr/>
            <p:nvPr/>
          </p:nvSpPr>
          <p:spPr bwMode="auto">
            <a:xfrm>
              <a:off x="3081750" y="339825"/>
              <a:ext cx="69375" cy="208100"/>
            </a:xfrm>
            <a:custGeom>
              <a:avLst/>
              <a:gdLst/>
              <a:ahLst/>
              <a:cxnLst/>
              <a:rect l="l" t="t" r="r" b="b"/>
              <a:pathLst>
                <a:path w="2775" h="8324" fill="norm" stroke="1" extrusionOk="0">
                  <a:moveTo>
                    <a:pt x="0" y="1"/>
                  </a:moveTo>
                  <a:lnTo>
                    <a:pt x="2405" y="8324"/>
                  </a:lnTo>
                  <a:lnTo>
                    <a:pt x="2774" y="813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02" name="Google Shape;4244;p44"/>
            <p:cNvSpPr/>
            <p:nvPr/>
          </p:nvSpPr>
          <p:spPr bwMode="auto">
            <a:xfrm>
              <a:off x="2993900" y="362950"/>
              <a:ext cx="78625" cy="208100"/>
            </a:xfrm>
            <a:custGeom>
              <a:avLst/>
              <a:gdLst/>
              <a:ahLst/>
              <a:cxnLst/>
              <a:rect l="l" t="t" r="r" b="b"/>
              <a:pathLst>
                <a:path w="3145" h="8324" fill="norm" stroke="1" extrusionOk="0">
                  <a:moveTo>
                    <a:pt x="555" y="1"/>
                  </a:moveTo>
                  <a:lnTo>
                    <a:pt x="0" y="186"/>
                  </a:lnTo>
                  <a:lnTo>
                    <a:pt x="2589" y="8324"/>
                  </a:lnTo>
                  <a:lnTo>
                    <a:pt x="3144" y="813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03" name="Google Shape;4245;p44"/>
            <p:cNvSpPr/>
            <p:nvPr/>
          </p:nvSpPr>
          <p:spPr bwMode="auto">
            <a:xfrm>
              <a:off x="2906025" y="395325"/>
              <a:ext cx="87900" cy="203475"/>
            </a:xfrm>
            <a:custGeom>
              <a:avLst/>
              <a:gdLst/>
              <a:ahLst/>
              <a:cxnLst/>
              <a:rect l="l" t="t" r="r" b="b"/>
              <a:pathLst>
                <a:path w="3516" h="8139" fill="norm" stroke="1" extrusionOk="0">
                  <a:moveTo>
                    <a:pt x="556" y="0"/>
                  </a:moveTo>
                  <a:lnTo>
                    <a:pt x="1" y="185"/>
                  </a:lnTo>
                  <a:lnTo>
                    <a:pt x="2960" y="8138"/>
                  </a:lnTo>
                  <a:lnTo>
                    <a:pt x="3515" y="7953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04" name="Google Shape;4246;p44"/>
            <p:cNvSpPr/>
            <p:nvPr/>
          </p:nvSpPr>
          <p:spPr bwMode="auto">
            <a:xfrm>
              <a:off x="2822800" y="427700"/>
              <a:ext cx="92500" cy="203450"/>
            </a:xfrm>
            <a:custGeom>
              <a:avLst/>
              <a:gdLst/>
              <a:ahLst/>
              <a:cxnLst/>
              <a:rect l="l" t="t" r="r" b="b"/>
              <a:pathLst>
                <a:path w="3700" h="8138" fill="norm" stroke="1" extrusionOk="0">
                  <a:moveTo>
                    <a:pt x="556" y="0"/>
                  </a:moveTo>
                  <a:lnTo>
                    <a:pt x="1" y="185"/>
                  </a:lnTo>
                  <a:lnTo>
                    <a:pt x="3145" y="8138"/>
                  </a:lnTo>
                  <a:lnTo>
                    <a:pt x="3700" y="7953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05" name="Google Shape;4247;p44"/>
            <p:cNvSpPr/>
            <p:nvPr/>
          </p:nvSpPr>
          <p:spPr bwMode="auto">
            <a:xfrm>
              <a:off x="2739575" y="460050"/>
              <a:ext cx="97125" cy="203475"/>
            </a:xfrm>
            <a:custGeom>
              <a:avLst/>
              <a:gdLst/>
              <a:ahLst/>
              <a:cxnLst/>
              <a:rect l="l" t="t" r="r" b="b"/>
              <a:pathLst>
                <a:path w="3885" h="8139" fill="norm" stroke="1" extrusionOk="0">
                  <a:moveTo>
                    <a:pt x="371" y="1"/>
                  </a:moveTo>
                  <a:lnTo>
                    <a:pt x="1" y="371"/>
                  </a:lnTo>
                  <a:lnTo>
                    <a:pt x="3515" y="8139"/>
                  </a:lnTo>
                  <a:lnTo>
                    <a:pt x="3885" y="7954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06" name="Google Shape;4248;p44"/>
            <p:cNvSpPr/>
            <p:nvPr/>
          </p:nvSpPr>
          <p:spPr bwMode="auto">
            <a:xfrm>
              <a:off x="2656350" y="501675"/>
              <a:ext cx="106375" cy="198850"/>
            </a:xfrm>
            <a:custGeom>
              <a:avLst/>
              <a:gdLst/>
              <a:ahLst/>
              <a:cxnLst/>
              <a:rect l="l" t="t" r="r" b="b"/>
              <a:pathLst>
                <a:path w="4255" h="7954" fill="norm" stroke="1" extrusionOk="0">
                  <a:moveTo>
                    <a:pt x="371" y="0"/>
                  </a:moveTo>
                  <a:lnTo>
                    <a:pt x="1" y="185"/>
                  </a:lnTo>
                  <a:lnTo>
                    <a:pt x="3700" y="7953"/>
                  </a:lnTo>
                  <a:lnTo>
                    <a:pt x="4254" y="7583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07" name="Google Shape;4249;p44"/>
            <p:cNvSpPr/>
            <p:nvPr/>
          </p:nvSpPr>
          <p:spPr bwMode="auto">
            <a:xfrm>
              <a:off x="2573125" y="543275"/>
              <a:ext cx="115625" cy="194225"/>
            </a:xfrm>
            <a:custGeom>
              <a:avLst/>
              <a:gdLst/>
              <a:ahLst/>
              <a:cxnLst/>
              <a:rect l="l" t="t" r="r" b="b"/>
              <a:pathLst>
                <a:path w="4625" h="7769" fill="norm" stroke="1" extrusionOk="0">
                  <a:moveTo>
                    <a:pt x="555" y="1"/>
                  </a:moveTo>
                  <a:lnTo>
                    <a:pt x="0" y="186"/>
                  </a:lnTo>
                  <a:lnTo>
                    <a:pt x="4069" y="7769"/>
                  </a:lnTo>
                  <a:lnTo>
                    <a:pt x="4624" y="7584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08" name="Google Shape;4250;p44"/>
            <p:cNvSpPr/>
            <p:nvPr/>
          </p:nvSpPr>
          <p:spPr bwMode="auto">
            <a:xfrm>
              <a:off x="2494525" y="584900"/>
              <a:ext cx="120250" cy="194225"/>
            </a:xfrm>
            <a:custGeom>
              <a:avLst/>
              <a:gdLst/>
              <a:ahLst/>
              <a:cxnLst/>
              <a:rect l="l" t="t" r="r" b="b"/>
              <a:pathLst>
                <a:path w="4810" h="7769" fill="norm" stroke="1" extrusionOk="0">
                  <a:moveTo>
                    <a:pt x="370" y="0"/>
                  </a:moveTo>
                  <a:lnTo>
                    <a:pt x="0" y="370"/>
                  </a:lnTo>
                  <a:lnTo>
                    <a:pt x="4254" y="7768"/>
                  </a:lnTo>
                  <a:lnTo>
                    <a:pt x="4809" y="7398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09" name="Google Shape;4251;p44"/>
            <p:cNvSpPr/>
            <p:nvPr/>
          </p:nvSpPr>
          <p:spPr bwMode="auto">
            <a:xfrm>
              <a:off x="2415925" y="631125"/>
              <a:ext cx="124850" cy="189600"/>
            </a:xfrm>
            <a:custGeom>
              <a:avLst/>
              <a:gdLst/>
              <a:ahLst/>
              <a:cxnLst/>
              <a:rect l="l" t="t" r="r" b="b"/>
              <a:pathLst>
                <a:path w="4994" h="7584" fill="norm" stroke="1" extrusionOk="0">
                  <a:moveTo>
                    <a:pt x="555" y="1"/>
                  </a:moveTo>
                  <a:lnTo>
                    <a:pt x="0" y="371"/>
                  </a:lnTo>
                  <a:lnTo>
                    <a:pt x="4624" y="7584"/>
                  </a:lnTo>
                  <a:lnTo>
                    <a:pt x="4994" y="739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10" name="Google Shape;4252;p44"/>
            <p:cNvSpPr/>
            <p:nvPr/>
          </p:nvSpPr>
          <p:spPr bwMode="auto">
            <a:xfrm>
              <a:off x="2341925" y="682000"/>
              <a:ext cx="129500" cy="184975"/>
            </a:xfrm>
            <a:custGeom>
              <a:avLst/>
              <a:gdLst/>
              <a:ahLst/>
              <a:cxnLst/>
              <a:rect l="l" t="t" r="r" b="b"/>
              <a:pathLst>
                <a:path w="5180" h="7399" fill="norm" stroke="1" extrusionOk="0">
                  <a:moveTo>
                    <a:pt x="371" y="0"/>
                  </a:moveTo>
                  <a:lnTo>
                    <a:pt x="1" y="370"/>
                  </a:lnTo>
                  <a:lnTo>
                    <a:pt x="4810" y="7398"/>
                  </a:lnTo>
                  <a:lnTo>
                    <a:pt x="5180" y="7213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11" name="Google Shape;4253;p44"/>
            <p:cNvSpPr/>
            <p:nvPr/>
          </p:nvSpPr>
          <p:spPr bwMode="auto">
            <a:xfrm>
              <a:off x="2263325" y="732850"/>
              <a:ext cx="138750" cy="180350"/>
            </a:xfrm>
            <a:custGeom>
              <a:avLst/>
              <a:gdLst/>
              <a:ahLst/>
              <a:cxnLst/>
              <a:rect l="l" t="t" r="r" b="b"/>
              <a:pathLst>
                <a:path w="5550" h="7214" fill="norm" stroke="1" extrusionOk="0">
                  <a:moveTo>
                    <a:pt x="556" y="1"/>
                  </a:moveTo>
                  <a:lnTo>
                    <a:pt x="1" y="371"/>
                  </a:lnTo>
                  <a:lnTo>
                    <a:pt x="5179" y="7214"/>
                  </a:lnTo>
                  <a:lnTo>
                    <a:pt x="5549" y="7029"/>
                  </a:lnTo>
                  <a:lnTo>
                    <a:pt x="55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12" name="Google Shape;4254;p44"/>
            <p:cNvSpPr/>
            <p:nvPr/>
          </p:nvSpPr>
          <p:spPr bwMode="auto">
            <a:xfrm>
              <a:off x="2193975" y="788350"/>
              <a:ext cx="138750" cy="175725"/>
            </a:xfrm>
            <a:custGeom>
              <a:avLst/>
              <a:gdLst/>
              <a:ahLst/>
              <a:cxnLst/>
              <a:rect l="l" t="t" r="r" b="b"/>
              <a:pathLst>
                <a:path w="5550" h="7029" fill="norm" stroke="1" extrusionOk="0">
                  <a:moveTo>
                    <a:pt x="370" y="0"/>
                  </a:moveTo>
                  <a:lnTo>
                    <a:pt x="0" y="370"/>
                  </a:lnTo>
                  <a:lnTo>
                    <a:pt x="5179" y="7028"/>
                  </a:lnTo>
                  <a:lnTo>
                    <a:pt x="5549" y="6843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13" name="Google Shape;4255;p44"/>
            <p:cNvSpPr/>
            <p:nvPr/>
          </p:nvSpPr>
          <p:spPr bwMode="auto">
            <a:xfrm>
              <a:off x="2120000" y="848450"/>
              <a:ext cx="147975" cy="171100"/>
            </a:xfrm>
            <a:custGeom>
              <a:avLst/>
              <a:gdLst/>
              <a:ahLst/>
              <a:cxnLst/>
              <a:rect l="l" t="t" r="r" b="b"/>
              <a:pathLst>
                <a:path w="5919" h="6844" fill="norm" stroke="1" extrusionOk="0">
                  <a:moveTo>
                    <a:pt x="370" y="1"/>
                  </a:moveTo>
                  <a:lnTo>
                    <a:pt x="0" y="186"/>
                  </a:lnTo>
                  <a:lnTo>
                    <a:pt x="5549" y="6844"/>
                  </a:lnTo>
                  <a:lnTo>
                    <a:pt x="5919" y="6474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14" name="Google Shape;4256;p44"/>
            <p:cNvSpPr/>
            <p:nvPr/>
          </p:nvSpPr>
          <p:spPr bwMode="auto">
            <a:xfrm>
              <a:off x="2050625" y="908550"/>
              <a:ext cx="152625" cy="166500"/>
            </a:xfrm>
            <a:custGeom>
              <a:avLst/>
              <a:gdLst/>
              <a:ahLst/>
              <a:cxnLst/>
              <a:rect l="l" t="t" r="r" b="b"/>
              <a:pathLst>
                <a:path w="6105" h="6660" fill="norm" stroke="1" extrusionOk="0">
                  <a:moveTo>
                    <a:pt x="556" y="1"/>
                  </a:moveTo>
                  <a:lnTo>
                    <a:pt x="1" y="186"/>
                  </a:lnTo>
                  <a:lnTo>
                    <a:pt x="5734" y="6659"/>
                  </a:lnTo>
                  <a:lnTo>
                    <a:pt x="6104" y="6289"/>
                  </a:lnTo>
                  <a:lnTo>
                    <a:pt x="55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15" name="Google Shape;4257;p44"/>
            <p:cNvSpPr/>
            <p:nvPr/>
          </p:nvSpPr>
          <p:spPr bwMode="auto">
            <a:xfrm>
              <a:off x="1985900" y="968675"/>
              <a:ext cx="157225" cy="161850"/>
            </a:xfrm>
            <a:custGeom>
              <a:avLst/>
              <a:gdLst/>
              <a:ahLst/>
              <a:cxnLst/>
              <a:rect l="l" t="t" r="r" b="b"/>
              <a:pathLst>
                <a:path w="6289" h="6474" fill="norm" stroke="1" extrusionOk="0">
                  <a:moveTo>
                    <a:pt x="371" y="0"/>
                  </a:moveTo>
                  <a:lnTo>
                    <a:pt x="1" y="370"/>
                  </a:lnTo>
                  <a:lnTo>
                    <a:pt x="5919" y="6474"/>
                  </a:lnTo>
                  <a:lnTo>
                    <a:pt x="6289" y="6104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16" name="Google Shape;4258;p44"/>
            <p:cNvSpPr/>
            <p:nvPr/>
          </p:nvSpPr>
          <p:spPr bwMode="auto">
            <a:xfrm>
              <a:off x="1921175" y="1033400"/>
              <a:ext cx="161850" cy="157225"/>
            </a:xfrm>
            <a:custGeom>
              <a:avLst/>
              <a:gdLst/>
              <a:ahLst/>
              <a:cxnLst/>
              <a:rect l="l" t="t" r="r" b="b"/>
              <a:pathLst>
                <a:path w="6474" h="6289" fill="norm" stroke="1" extrusionOk="0">
                  <a:moveTo>
                    <a:pt x="370" y="1"/>
                  </a:moveTo>
                  <a:lnTo>
                    <a:pt x="0" y="371"/>
                  </a:lnTo>
                  <a:lnTo>
                    <a:pt x="6104" y="6289"/>
                  </a:lnTo>
                  <a:lnTo>
                    <a:pt x="6474" y="5919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17" name="Google Shape;4259;p44"/>
            <p:cNvSpPr/>
            <p:nvPr/>
          </p:nvSpPr>
          <p:spPr bwMode="auto">
            <a:xfrm>
              <a:off x="1861050" y="1098125"/>
              <a:ext cx="166500" cy="157250"/>
            </a:xfrm>
            <a:custGeom>
              <a:avLst/>
              <a:gdLst/>
              <a:ahLst/>
              <a:cxnLst/>
              <a:rect l="l" t="t" r="r" b="b"/>
              <a:pathLst>
                <a:path w="6660" h="6290" fill="norm" stroke="1" extrusionOk="0">
                  <a:moveTo>
                    <a:pt x="186" y="1"/>
                  </a:moveTo>
                  <a:lnTo>
                    <a:pt x="1" y="371"/>
                  </a:lnTo>
                  <a:lnTo>
                    <a:pt x="6289" y="6289"/>
                  </a:lnTo>
                  <a:lnTo>
                    <a:pt x="6659" y="5734"/>
                  </a:lnTo>
                  <a:lnTo>
                    <a:pt x="18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18" name="Google Shape;4260;p44"/>
            <p:cNvSpPr/>
            <p:nvPr/>
          </p:nvSpPr>
          <p:spPr bwMode="auto">
            <a:xfrm>
              <a:off x="1800950" y="1167500"/>
              <a:ext cx="171100" cy="147975"/>
            </a:xfrm>
            <a:custGeom>
              <a:avLst/>
              <a:gdLst/>
              <a:ahLst/>
              <a:cxnLst/>
              <a:rect l="l" t="t" r="r" b="b"/>
              <a:pathLst>
                <a:path w="6844" h="5919" fill="norm" stroke="1" extrusionOk="0">
                  <a:moveTo>
                    <a:pt x="186" y="0"/>
                  </a:moveTo>
                  <a:lnTo>
                    <a:pt x="1" y="370"/>
                  </a:lnTo>
                  <a:lnTo>
                    <a:pt x="6474" y="5919"/>
                  </a:lnTo>
                  <a:lnTo>
                    <a:pt x="6844" y="5549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19" name="Google Shape;4261;p44"/>
            <p:cNvSpPr/>
            <p:nvPr/>
          </p:nvSpPr>
          <p:spPr bwMode="auto">
            <a:xfrm>
              <a:off x="1740850" y="1241475"/>
              <a:ext cx="175725" cy="138750"/>
            </a:xfrm>
            <a:custGeom>
              <a:avLst/>
              <a:gdLst/>
              <a:ahLst/>
              <a:cxnLst/>
              <a:rect l="l" t="t" r="r" b="b"/>
              <a:pathLst>
                <a:path w="7029" h="5550" fill="norm" stroke="1" extrusionOk="0">
                  <a:moveTo>
                    <a:pt x="370" y="0"/>
                  </a:moveTo>
                  <a:lnTo>
                    <a:pt x="0" y="370"/>
                  </a:lnTo>
                  <a:lnTo>
                    <a:pt x="6843" y="5549"/>
                  </a:lnTo>
                  <a:lnTo>
                    <a:pt x="7028" y="5179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20" name="Google Shape;4262;p44"/>
            <p:cNvSpPr/>
            <p:nvPr/>
          </p:nvSpPr>
          <p:spPr bwMode="auto">
            <a:xfrm>
              <a:off x="1685350" y="1310825"/>
              <a:ext cx="184975" cy="138750"/>
            </a:xfrm>
            <a:custGeom>
              <a:avLst/>
              <a:gdLst/>
              <a:ahLst/>
              <a:cxnLst/>
              <a:rect l="l" t="t" r="r" b="b"/>
              <a:pathLst>
                <a:path w="7399" h="5550" fill="norm" stroke="1" extrusionOk="0">
                  <a:moveTo>
                    <a:pt x="371" y="1"/>
                  </a:moveTo>
                  <a:lnTo>
                    <a:pt x="1" y="556"/>
                  </a:lnTo>
                  <a:lnTo>
                    <a:pt x="7029" y="5549"/>
                  </a:lnTo>
                  <a:lnTo>
                    <a:pt x="7399" y="5179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21" name="Google Shape;4263;p44"/>
            <p:cNvSpPr/>
            <p:nvPr/>
          </p:nvSpPr>
          <p:spPr bwMode="auto">
            <a:xfrm>
              <a:off x="1634500" y="1389425"/>
              <a:ext cx="184975" cy="129500"/>
            </a:xfrm>
            <a:custGeom>
              <a:avLst/>
              <a:gdLst/>
              <a:ahLst/>
              <a:cxnLst/>
              <a:rect l="l" t="t" r="r" b="b"/>
              <a:pathLst>
                <a:path w="7399" h="5180" fill="norm" stroke="1" extrusionOk="0">
                  <a:moveTo>
                    <a:pt x="370" y="1"/>
                  </a:moveTo>
                  <a:lnTo>
                    <a:pt x="0" y="371"/>
                  </a:lnTo>
                  <a:lnTo>
                    <a:pt x="7213" y="5180"/>
                  </a:lnTo>
                  <a:lnTo>
                    <a:pt x="7398" y="4810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22" name="Google Shape;4264;p44"/>
            <p:cNvSpPr/>
            <p:nvPr/>
          </p:nvSpPr>
          <p:spPr bwMode="auto">
            <a:xfrm>
              <a:off x="1583625" y="1463425"/>
              <a:ext cx="189600" cy="124850"/>
            </a:xfrm>
            <a:custGeom>
              <a:avLst/>
              <a:gdLst/>
              <a:ahLst/>
              <a:cxnLst/>
              <a:rect l="l" t="t" r="r" b="b"/>
              <a:pathLst>
                <a:path w="7584" h="4994" fill="norm" stroke="1" extrusionOk="0">
                  <a:moveTo>
                    <a:pt x="371" y="0"/>
                  </a:moveTo>
                  <a:lnTo>
                    <a:pt x="1" y="370"/>
                  </a:lnTo>
                  <a:lnTo>
                    <a:pt x="7399" y="4994"/>
                  </a:lnTo>
                  <a:lnTo>
                    <a:pt x="7584" y="4624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23" name="Google Shape;4265;p44"/>
            <p:cNvSpPr/>
            <p:nvPr/>
          </p:nvSpPr>
          <p:spPr bwMode="auto">
            <a:xfrm>
              <a:off x="1537400" y="1542025"/>
              <a:ext cx="194225" cy="120250"/>
            </a:xfrm>
            <a:custGeom>
              <a:avLst/>
              <a:gdLst/>
              <a:ahLst/>
              <a:cxnLst/>
              <a:rect l="l" t="t" r="r" b="b"/>
              <a:pathLst>
                <a:path w="7769" h="4810" fill="norm" stroke="1" extrusionOk="0">
                  <a:moveTo>
                    <a:pt x="370" y="0"/>
                  </a:moveTo>
                  <a:lnTo>
                    <a:pt x="0" y="370"/>
                  </a:lnTo>
                  <a:lnTo>
                    <a:pt x="7398" y="4809"/>
                  </a:lnTo>
                  <a:lnTo>
                    <a:pt x="7768" y="4254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24" name="Google Shape;4266;p44"/>
            <p:cNvSpPr/>
            <p:nvPr/>
          </p:nvSpPr>
          <p:spPr bwMode="auto">
            <a:xfrm>
              <a:off x="1495775" y="1620625"/>
              <a:ext cx="194225" cy="115625"/>
            </a:xfrm>
            <a:custGeom>
              <a:avLst/>
              <a:gdLst/>
              <a:ahLst/>
              <a:cxnLst/>
              <a:rect l="l" t="t" r="r" b="b"/>
              <a:pathLst>
                <a:path w="7769" h="4625" fill="norm" stroke="1" extrusionOk="0">
                  <a:moveTo>
                    <a:pt x="186" y="0"/>
                  </a:moveTo>
                  <a:lnTo>
                    <a:pt x="1" y="555"/>
                  </a:lnTo>
                  <a:lnTo>
                    <a:pt x="7584" y="4624"/>
                  </a:lnTo>
                  <a:lnTo>
                    <a:pt x="7769" y="4069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25" name="Google Shape;4267;p44"/>
            <p:cNvSpPr/>
            <p:nvPr/>
          </p:nvSpPr>
          <p:spPr bwMode="auto">
            <a:xfrm>
              <a:off x="1454175" y="1703850"/>
              <a:ext cx="198850" cy="106375"/>
            </a:xfrm>
            <a:custGeom>
              <a:avLst/>
              <a:gdLst/>
              <a:ahLst/>
              <a:cxnLst/>
              <a:rect l="l" t="t" r="r" b="b"/>
              <a:pathLst>
                <a:path w="7954" h="4255" fill="norm" stroke="1" extrusionOk="0">
                  <a:moveTo>
                    <a:pt x="185" y="1"/>
                  </a:moveTo>
                  <a:lnTo>
                    <a:pt x="0" y="371"/>
                  </a:lnTo>
                  <a:lnTo>
                    <a:pt x="7583" y="4254"/>
                  </a:lnTo>
                  <a:lnTo>
                    <a:pt x="7953" y="3700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26" name="Google Shape;4268;p44"/>
            <p:cNvSpPr/>
            <p:nvPr/>
          </p:nvSpPr>
          <p:spPr bwMode="auto">
            <a:xfrm>
              <a:off x="1412550" y="1787075"/>
              <a:ext cx="203475" cy="97125"/>
            </a:xfrm>
            <a:custGeom>
              <a:avLst/>
              <a:gdLst/>
              <a:ahLst/>
              <a:cxnLst/>
              <a:rect l="l" t="t" r="r" b="b"/>
              <a:pathLst>
                <a:path w="8139" h="3885" fill="norm" stroke="1" extrusionOk="0">
                  <a:moveTo>
                    <a:pt x="371" y="1"/>
                  </a:moveTo>
                  <a:lnTo>
                    <a:pt x="1" y="371"/>
                  </a:lnTo>
                  <a:lnTo>
                    <a:pt x="7954" y="3885"/>
                  </a:lnTo>
                  <a:lnTo>
                    <a:pt x="8139" y="3515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27" name="Google Shape;4269;p44"/>
            <p:cNvSpPr/>
            <p:nvPr/>
          </p:nvSpPr>
          <p:spPr bwMode="auto">
            <a:xfrm>
              <a:off x="1380200" y="1870300"/>
              <a:ext cx="203450" cy="92500"/>
            </a:xfrm>
            <a:custGeom>
              <a:avLst/>
              <a:gdLst/>
              <a:ahLst/>
              <a:cxnLst/>
              <a:rect l="l" t="t" r="r" b="b"/>
              <a:pathLst>
                <a:path w="8138" h="3700" fill="norm" stroke="1" extrusionOk="0">
                  <a:moveTo>
                    <a:pt x="185" y="1"/>
                  </a:moveTo>
                  <a:lnTo>
                    <a:pt x="0" y="371"/>
                  </a:lnTo>
                  <a:lnTo>
                    <a:pt x="7953" y="3700"/>
                  </a:lnTo>
                  <a:lnTo>
                    <a:pt x="8138" y="3145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28" name="Google Shape;4270;p44"/>
            <p:cNvSpPr/>
            <p:nvPr/>
          </p:nvSpPr>
          <p:spPr bwMode="auto">
            <a:xfrm>
              <a:off x="1347825" y="1958150"/>
              <a:ext cx="203475" cy="83275"/>
            </a:xfrm>
            <a:custGeom>
              <a:avLst/>
              <a:gdLst/>
              <a:ahLst/>
              <a:cxnLst/>
              <a:rect l="l" t="t" r="r" b="b"/>
              <a:pathLst>
                <a:path w="8139" h="3331" fill="norm" stroke="1" extrusionOk="0">
                  <a:moveTo>
                    <a:pt x="185" y="1"/>
                  </a:moveTo>
                  <a:lnTo>
                    <a:pt x="0" y="371"/>
                  </a:lnTo>
                  <a:lnTo>
                    <a:pt x="7953" y="3330"/>
                  </a:lnTo>
                  <a:lnTo>
                    <a:pt x="8138" y="2775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29" name="Google Shape;4271;p44"/>
            <p:cNvSpPr/>
            <p:nvPr/>
          </p:nvSpPr>
          <p:spPr bwMode="auto">
            <a:xfrm>
              <a:off x="1315449" y="2041400"/>
              <a:ext cx="208100" cy="78625"/>
            </a:xfrm>
            <a:custGeom>
              <a:avLst/>
              <a:gdLst/>
              <a:ahLst/>
              <a:cxnLst/>
              <a:rect l="l" t="t" r="r" b="b"/>
              <a:pathLst>
                <a:path w="8324" h="3145" fill="norm" stroke="1" extrusionOk="0">
                  <a:moveTo>
                    <a:pt x="186" y="0"/>
                  </a:moveTo>
                  <a:lnTo>
                    <a:pt x="1" y="555"/>
                  </a:lnTo>
                  <a:lnTo>
                    <a:pt x="8139" y="3144"/>
                  </a:lnTo>
                  <a:lnTo>
                    <a:pt x="8324" y="2589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30" name="Google Shape;4272;p44"/>
            <p:cNvSpPr/>
            <p:nvPr/>
          </p:nvSpPr>
          <p:spPr bwMode="auto">
            <a:xfrm>
              <a:off x="1292325" y="2129250"/>
              <a:ext cx="208100" cy="69375"/>
            </a:xfrm>
            <a:custGeom>
              <a:avLst/>
              <a:gdLst/>
              <a:ahLst/>
              <a:cxnLst/>
              <a:rect l="l" t="t" r="r" b="b"/>
              <a:pathLst>
                <a:path w="8324" h="2775" fill="norm" stroke="1" extrusionOk="0">
                  <a:moveTo>
                    <a:pt x="1" y="0"/>
                  </a:moveTo>
                  <a:lnTo>
                    <a:pt x="1" y="555"/>
                  </a:lnTo>
                  <a:lnTo>
                    <a:pt x="8139" y="2774"/>
                  </a:lnTo>
                  <a:lnTo>
                    <a:pt x="8324" y="2405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31" name="Google Shape;4273;p44"/>
            <p:cNvSpPr/>
            <p:nvPr/>
          </p:nvSpPr>
          <p:spPr bwMode="auto">
            <a:xfrm>
              <a:off x="1264600" y="2217100"/>
              <a:ext cx="212700" cy="64750"/>
            </a:xfrm>
            <a:custGeom>
              <a:avLst/>
              <a:gdLst/>
              <a:ahLst/>
              <a:cxnLst/>
              <a:rect l="l" t="t" r="r" b="b"/>
              <a:pathLst>
                <a:path w="8508" h="2590" fill="norm" stroke="1" extrusionOk="0">
                  <a:moveTo>
                    <a:pt x="185" y="0"/>
                  </a:moveTo>
                  <a:lnTo>
                    <a:pt x="0" y="555"/>
                  </a:lnTo>
                  <a:lnTo>
                    <a:pt x="8323" y="2590"/>
                  </a:lnTo>
                  <a:lnTo>
                    <a:pt x="8508" y="2035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32" name="Google Shape;4274;p44"/>
            <p:cNvSpPr/>
            <p:nvPr/>
          </p:nvSpPr>
          <p:spPr bwMode="auto">
            <a:xfrm>
              <a:off x="1246100" y="2304950"/>
              <a:ext cx="212725" cy="60125"/>
            </a:xfrm>
            <a:custGeom>
              <a:avLst/>
              <a:gdLst/>
              <a:ahLst/>
              <a:cxnLst/>
              <a:rect l="l" t="t" r="r" b="b"/>
              <a:pathLst>
                <a:path w="8509" h="2405" fill="norm" stroke="1" extrusionOk="0">
                  <a:moveTo>
                    <a:pt x="185" y="0"/>
                  </a:moveTo>
                  <a:lnTo>
                    <a:pt x="0" y="555"/>
                  </a:lnTo>
                  <a:lnTo>
                    <a:pt x="8323" y="2405"/>
                  </a:lnTo>
                  <a:lnTo>
                    <a:pt x="8508" y="1850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33" name="Google Shape;4275;p44"/>
            <p:cNvSpPr/>
            <p:nvPr/>
          </p:nvSpPr>
          <p:spPr bwMode="auto">
            <a:xfrm>
              <a:off x="1227600" y="2397425"/>
              <a:ext cx="217350" cy="50875"/>
            </a:xfrm>
            <a:custGeom>
              <a:avLst/>
              <a:gdLst/>
              <a:ahLst/>
              <a:cxnLst/>
              <a:rect l="l" t="t" r="r" b="b"/>
              <a:pathLst>
                <a:path w="8694" h="2035" fill="norm" stroke="1" extrusionOk="0">
                  <a:moveTo>
                    <a:pt x="186" y="0"/>
                  </a:moveTo>
                  <a:lnTo>
                    <a:pt x="1" y="555"/>
                  </a:lnTo>
                  <a:lnTo>
                    <a:pt x="8508" y="2035"/>
                  </a:lnTo>
                  <a:lnTo>
                    <a:pt x="8693" y="1480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34" name="Google Shape;4276;p44"/>
            <p:cNvSpPr/>
            <p:nvPr/>
          </p:nvSpPr>
          <p:spPr bwMode="auto">
            <a:xfrm>
              <a:off x="1213724" y="2485275"/>
              <a:ext cx="217350" cy="41625"/>
            </a:xfrm>
            <a:custGeom>
              <a:avLst/>
              <a:gdLst/>
              <a:ahLst/>
              <a:cxnLst/>
              <a:rect l="l" t="t" r="r" b="b"/>
              <a:pathLst>
                <a:path w="8694" h="1665" fill="norm" stroke="1" extrusionOk="0">
                  <a:moveTo>
                    <a:pt x="186" y="0"/>
                  </a:moveTo>
                  <a:lnTo>
                    <a:pt x="1" y="555"/>
                  </a:lnTo>
                  <a:lnTo>
                    <a:pt x="8509" y="1665"/>
                  </a:lnTo>
                  <a:lnTo>
                    <a:pt x="8693" y="1295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35" name="Google Shape;4277;p44"/>
            <p:cNvSpPr/>
            <p:nvPr/>
          </p:nvSpPr>
          <p:spPr bwMode="auto">
            <a:xfrm>
              <a:off x="1204475" y="2577750"/>
              <a:ext cx="212725" cy="37025"/>
            </a:xfrm>
            <a:custGeom>
              <a:avLst/>
              <a:gdLst/>
              <a:ahLst/>
              <a:cxnLst/>
              <a:rect l="l" t="t" r="r" b="b"/>
              <a:pathLst>
                <a:path w="8509" h="1481" fill="norm" stroke="1" extrusionOk="0">
                  <a:moveTo>
                    <a:pt x="1" y="0"/>
                  </a:moveTo>
                  <a:lnTo>
                    <a:pt x="1" y="555"/>
                  </a:lnTo>
                  <a:lnTo>
                    <a:pt x="8509" y="1480"/>
                  </a:lnTo>
                  <a:lnTo>
                    <a:pt x="8509" y="925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36" name="Google Shape;4278;p44"/>
            <p:cNvSpPr/>
            <p:nvPr/>
          </p:nvSpPr>
          <p:spPr bwMode="auto">
            <a:xfrm>
              <a:off x="1195225" y="2670225"/>
              <a:ext cx="217350" cy="27775"/>
            </a:xfrm>
            <a:custGeom>
              <a:avLst/>
              <a:gdLst/>
              <a:ahLst/>
              <a:cxnLst/>
              <a:rect l="l" t="t" r="r" b="b"/>
              <a:pathLst>
                <a:path w="8694" h="1111" fill="norm" stroke="1" extrusionOk="0">
                  <a:moveTo>
                    <a:pt x="1" y="0"/>
                  </a:moveTo>
                  <a:lnTo>
                    <a:pt x="1" y="370"/>
                  </a:lnTo>
                  <a:lnTo>
                    <a:pt x="8694" y="1110"/>
                  </a:lnTo>
                  <a:lnTo>
                    <a:pt x="8694" y="555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37" name="Google Shape;4279;p44"/>
            <p:cNvSpPr/>
            <p:nvPr/>
          </p:nvSpPr>
          <p:spPr bwMode="auto">
            <a:xfrm>
              <a:off x="1190625" y="2758075"/>
              <a:ext cx="217325" cy="23150"/>
            </a:xfrm>
            <a:custGeom>
              <a:avLst/>
              <a:gdLst/>
              <a:ahLst/>
              <a:cxnLst/>
              <a:rect l="l" t="t" r="r" b="b"/>
              <a:pathLst>
                <a:path w="8693" h="926" fill="norm" stroke="1" extrusionOk="0">
                  <a:moveTo>
                    <a:pt x="0" y="1"/>
                  </a:moveTo>
                  <a:lnTo>
                    <a:pt x="0" y="555"/>
                  </a:lnTo>
                  <a:lnTo>
                    <a:pt x="8693" y="925"/>
                  </a:lnTo>
                  <a:lnTo>
                    <a:pt x="8693" y="37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38" name="Google Shape;4280;p44"/>
            <p:cNvSpPr/>
            <p:nvPr/>
          </p:nvSpPr>
          <p:spPr bwMode="auto">
            <a:xfrm>
              <a:off x="1190625" y="2850550"/>
              <a:ext cx="212700" cy="13900"/>
            </a:xfrm>
            <a:custGeom>
              <a:avLst/>
              <a:gdLst/>
              <a:ahLst/>
              <a:cxnLst/>
              <a:rect l="l" t="t" r="r" b="b"/>
              <a:pathLst>
                <a:path w="8508" h="556" fill="norm" stroke="1" extrusionOk="0">
                  <a:moveTo>
                    <a:pt x="0" y="1"/>
                  </a:moveTo>
                  <a:lnTo>
                    <a:pt x="0" y="555"/>
                  </a:lnTo>
                  <a:lnTo>
                    <a:pt x="8508" y="555"/>
                  </a:lnTo>
                  <a:lnTo>
                    <a:pt x="8508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39" name="Google Shape;4281;p44"/>
            <p:cNvSpPr/>
            <p:nvPr/>
          </p:nvSpPr>
          <p:spPr bwMode="auto">
            <a:xfrm>
              <a:off x="1190625" y="2933775"/>
              <a:ext cx="217325" cy="23150"/>
            </a:xfrm>
            <a:custGeom>
              <a:avLst/>
              <a:gdLst/>
              <a:ahLst/>
              <a:cxnLst/>
              <a:rect l="l" t="t" r="r" b="b"/>
              <a:pathLst>
                <a:path w="8693" h="926" fill="norm" stroke="1" extrusionOk="0">
                  <a:moveTo>
                    <a:pt x="8693" y="1"/>
                  </a:moveTo>
                  <a:lnTo>
                    <a:pt x="0" y="371"/>
                  </a:lnTo>
                  <a:lnTo>
                    <a:pt x="0" y="925"/>
                  </a:lnTo>
                  <a:lnTo>
                    <a:pt x="8693" y="556"/>
                  </a:lnTo>
                  <a:lnTo>
                    <a:pt x="8693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40" name="Google Shape;4282;p44"/>
            <p:cNvSpPr/>
            <p:nvPr/>
          </p:nvSpPr>
          <p:spPr bwMode="auto">
            <a:xfrm>
              <a:off x="1195225" y="3017000"/>
              <a:ext cx="217350" cy="27775"/>
            </a:xfrm>
            <a:custGeom>
              <a:avLst/>
              <a:gdLst/>
              <a:ahLst/>
              <a:cxnLst/>
              <a:rect l="l" t="t" r="r" b="b"/>
              <a:pathLst>
                <a:path w="8694" h="1111" fill="norm" stroke="1" extrusionOk="0">
                  <a:moveTo>
                    <a:pt x="8694" y="1"/>
                  </a:moveTo>
                  <a:lnTo>
                    <a:pt x="1" y="741"/>
                  </a:lnTo>
                  <a:lnTo>
                    <a:pt x="186" y="1111"/>
                  </a:lnTo>
                  <a:lnTo>
                    <a:pt x="8694" y="556"/>
                  </a:lnTo>
                  <a:lnTo>
                    <a:pt x="869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41" name="Google Shape;4283;p44"/>
            <p:cNvSpPr/>
            <p:nvPr/>
          </p:nvSpPr>
          <p:spPr bwMode="auto">
            <a:xfrm>
              <a:off x="1204475" y="3104850"/>
              <a:ext cx="212725" cy="32400"/>
            </a:xfrm>
            <a:custGeom>
              <a:avLst/>
              <a:gdLst/>
              <a:ahLst/>
              <a:cxnLst/>
              <a:rect l="l" t="t" r="r" b="b"/>
              <a:pathLst>
                <a:path w="8509" h="1296" fill="norm" stroke="1" extrusionOk="0">
                  <a:moveTo>
                    <a:pt x="8509" y="1"/>
                  </a:moveTo>
                  <a:lnTo>
                    <a:pt x="1" y="741"/>
                  </a:lnTo>
                  <a:lnTo>
                    <a:pt x="1" y="1296"/>
                  </a:lnTo>
                  <a:lnTo>
                    <a:pt x="8509" y="371"/>
                  </a:lnTo>
                  <a:lnTo>
                    <a:pt x="850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42" name="Google Shape;4284;p44"/>
            <p:cNvSpPr/>
            <p:nvPr/>
          </p:nvSpPr>
          <p:spPr bwMode="auto">
            <a:xfrm>
              <a:off x="1213724" y="3188100"/>
              <a:ext cx="217350" cy="41625"/>
            </a:xfrm>
            <a:custGeom>
              <a:avLst/>
              <a:gdLst/>
              <a:ahLst/>
              <a:cxnLst/>
              <a:rect l="l" t="t" r="r" b="b"/>
              <a:pathLst>
                <a:path w="8694" h="1665" fill="norm" stroke="1" extrusionOk="0">
                  <a:moveTo>
                    <a:pt x="8509" y="0"/>
                  </a:moveTo>
                  <a:lnTo>
                    <a:pt x="1" y="1110"/>
                  </a:lnTo>
                  <a:lnTo>
                    <a:pt x="186" y="1665"/>
                  </a:lnTo>
                  <a:lnTo>
                    <a:pt x="8693" y="370"/>
                  </a:lnTo>
                  <a:lnTo>
                    <a:pt x="850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43" name="Google Shape;4285;p44"/>
            <p:cNvSpPr/>
            <p:nvPr/>
          </p:nvSpPr>
          <p:spPr bwMode="auto">
            <a:xfrm>
              <a:off x="1227600" y="3271325"/>
              <a:ext cx="217350" cy="46250"/>
            </a:xfrm>
            <a:custGeom>
              <a:avLst/>
              <a:gdLst/>
              <a:ahLst/>
              <a:cxnLst/>
              <a:rect l="l" t="t" r="r" b="b"/>
              <a:pathLst>
                <a:path w="8694" h="1850" fill="norm" stroke="1" extrusionOk="0">
                  <a:moveTo>
                    <a:pt x="8508" y="0"/>
                  </a:moveTo>
                  <a:lnTo>
                    <a:pt x="1" y="1480"/>
                  </a:lnTo>
                  <a:lnTo>
                    <a:pt x="186" y="1850"/>
                  </a:lnTo>
                  <a:lnTo>
                    <a:pt x="8693" y="370"/>
                  </a:lnTo>
                  <a:lnTo>
                    <a:pt x="850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44" name="Google Shape;4286;p44"/>
            <p:cNvSpPr/>
            <p:nvPr/>
          </p:nvSpPr>
          <p:spPr bwMode="auto">
            <a:xfrm>
              <a:off x="1246100" y="3349925"/>
              <a:ext cx="212725" cy="60125"/>
            </a:xfrm>
            <a:custGeom>
              <a:avLst/>
              <a:gdLst/>
              <a:ahLst/>
              <a:cxnLst/>
              <a:rect l="l" t="t" r="r" b="b"/>
              <a:pathLst>
                <a:path w="8509" h="2405" fill="norm" stroke="1" extrusionOk="0">
                  <a:moveTo>
                    <a:pt x="8323" y="0"/>
                  </a:moveTo>
                  <a:lnTo>
                    <a:pt x="0" y="1850"/>
                  </a:lnTo>
                  <a:lnTo>
                    <a:pt x="185" y="2405"/>
                  </a:lnTo>
                  <a:lnTo>
                    <a:pt x="8508" y="555"/>
                  </a:lnTo>
                  <a:lnTo>
                    <a:pt x="832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45" name="Google Shape;4287;p44"/>
            <p:cNvSpPr/>
            <p:nvPr/>
          </p:nvSpPr>
          <p:spPr bwMode="auto">
            <a:xfrm>
              <a:off x="1269225" y="3433150"/>
              <a:ext cx="208075" cy="64750"/>
            </a:xfrm>
            <a:custGeom>
              <a:avLst/>
              <a:gdLst/>
              <a:ahLst/>
              <a:cxnLst/>
              <a:rect l="l" t="t" r="r" b="b"/>
              <a:pathLst>
                <a:path w="8323" h="2590" fill="norm" stroke="1" extrusionOk="0">
                  <a:moveTo>
                    <a:pt x="8138" y="0"/>
                  </a:moveTo>
                  <a:lnTo>
                    <a:pt x="0" y="2035"/>
                  </a:lnTo>
                  <a:lnTo>
                    <a:pt x="0" y="2590"/>
                  </a:lnTo>
                  <a:lnTo>
                    <a:pt x="8323" y="555"/>
                  </a:lnTo>
                  <a:lnTo>
                    <a:pt x="813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46" name="Google Shape;4288;p44"/>
            <p:cNvSpPr/>
            <p:nvPr/>
          </p:nvSpPr>
          <p:spPr bwMode="auto">
            <a:xfrm>
              <a:off x="1292325" y="3516375"/>
              <a:ext cx="208100" cy="69375"/>
            </a:xfrm>
            <a:custGeom>
              <a:avLst/>
              <a:gdLst/>
              <a:ahLst/>
              <a:cxnLst/>
              <a:rect l="l" t="t" r="r" b="b"/>
              <a:pathLst>
                <a:path w="8324" h="2775" fill="norm" stroke="1" extrusionOk="0">
                  <a:moveTo>
                    <a:pt x="8139" y="1"/>
                  </a:moveTo>
                  <a:lnTo>
                    <a:pt x="1" y="2220"/>
                  </a:lnTo>
                  <a:lnTo>
                    <a:pt x="1" y="2775"/>
                  </a:lnTo>
                  <a:lnTo>
                    <a:pt x="8324" y="370"/>
                  </a:lnTo>
                  <a:lnTo>
                    <a:pt x="813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47" name="Google Shape;4289;p44"/>
            <p:cNvSpPr/>
            <p:nvPr/>
          </p:nvSpPr>
          <p:spPr bwMode="auto">
            <a:xfrm>
              <a:off x="1315449" y="3594975"/>
              <a:ext cx="208100" cy="78625"/>
            </a:xfrm>
            <a:custGeom>
              <a:avLst/>
              <a:gdLst/>
              <a:ahLst/>
              <a:cxnLst/>
              <a:rect l="l" t="t" r="r" b="b"/>
              <a:pathLst>
                <a:path w="8324" h="3145" fill="norm" stroke="1" extrusionOk="0">
                  <a:moveTo>
                    <a:pt x="8139" y="1"/>
                  </a:moveTo>
                  <a:lnTo>
                    <a:pt x="1" y="2590"/>
                  </a:lnTo>
                  <a:lnTo>
                    <a:pt x="186" y="3145"/>
                  </a:lnTo>
                  <a:lnTo>
                    <a:pt x="8324" y="556"/>
                  </a:lnTo>
                  <a:lnTo>
                    <a:pt x="813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48" name="Google Shape;4290;p44"/>
            <p:cNvSpPr/>
            <p:nvPr/>
          </p:nvSpPr>
          <p:spPr bwMode="auto">
            <a:xfrm>
              <a:off x="1347825" y="3673575"/>
              <a:ext cx="203475" cy="87900"/>
            </a:xfrm>
            <a:custGeom>
              <a:avLst/>
              <a:gdLst/>
              <a:ahLst/>
              <a:cxnLst/>
              <a:rect l="l" t="t" r="r" b="b"/>
              <a:pathLst>
                <a:path w="8139" h="3516" fill="norm" stroke="1" extrusionOk="0">
                  <a:moveTo>
                    <a:pt x="7953" y="1"/>
                  </a:moveTo>
                  <a:lnTo>
                    <a:pt x="0" y="2960"/>
                  </a:lnTo>
                  <a:lnTo>
                    <a:pt x="185" y="3515"/>
                  </a:lnTo>
                  <a:lnTo>
                    <a:pt x="8138" y="556"/>
                  </a:lnTo>
                  <a:lnTo>
                    <a:pt x="7953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49" name="Google Shape;4291;p44"/>
            <p:cNvSpPr/>
            <p:nvPr/>
          </p:nvSpPr>
          <p:spPr bwMode="auto">
            <a:xfrm>
              <a:off x="1380200" y="3752200"/>
              <a:ext cx="203450" cy="92500"/>
            </a:xfrm>
            <a:custGeom>
              <a:avLst/>
              <a:gdLst/>
              <a:ahLst/>
              <a:cxnLst/>
              <a:rect l="l" t="t" r="r" b="b"/>
              <a:pathLst>
                <a:path w="8138" h="3700" fill="norm" stroke="1" extrusionOk="0">
                  <a:moveTo>
                    <a:pt x="7953" y="0"/>
                  </a:moveTo>
                  <a:lnTo>
                    <a:pt x="0" y="3329"/>
                  </a:lnTo>
                  <a:lnTo>
                    <a:pt x="185" y="3699"/>
                  </a:lnTo>
                  <a:lnTo>
                    <a:pt x="8138" y="555"/>
                  </a:lnTo>
                  <a:lnTo>
                    <a:pt x="795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50" name="Google Shape;4292;p44"/>
            <p:cNvSpPr/>
            <p:nvPr/>
          </p:nvSpPr>
          <p:spPr bwMode="auto">
            <a:xfrm>
              <a:off x="1412550" y="3830800"/>
              <a:ext cx="203475" cy="97125"/>
            </a:xfrm>
            <a:custGeom>
              <a:avLst/>
              <a:gdLst/>
              <a:ahLst/>
              <a:cxnLst/>
              <a:rect l="l" t="t" r="r" b="b"/>
              <a:pathLst>
                <a:path w="8139" h="3885" fill="norm" stroke="1" extrusionOk="0">
                  <a:moveTo>
                    <a:pt x="7954" y="0"/>
                  </a:moveTo>
                  <a:lnTo>
                    <a:pt x="1" y="3514"/>
                  </a:lnTo>
                  <a:lnTo>
                    <a:pt x="371" y="3884"/>
                  </a:lnTo>
                  <a:lnTo>
                    <a:pt x="8139" y="370"/>
                  </a:lnTo>
                  <a:lnTo>
                    <a:pt x="795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51" name="Google Shape;4293;p44"/>
            <p:cNvSpPr/>
            <p:nvPr/>
          </p:nvSpPr>
          <p:spPr bwMode="auto">
            <a:xfrm>
              <a:off x="1454175" y="3904775"/>
              <a:ext cx="198850" cy="106375"/>
            </a:xfrm>
            <a:custGeom>
              <a:avLst/>
              <a:gdLst/>
              <a:ahLst/>
              <a:cxnLst/>
              <a:rect l="l" t="t" r="r" b="b"/>
              <a:pathLst>
                <a:path w="7954" h="4255" fill="norm" stroke="1" extrusionOk="0">
                  <a:moveTo>
                    <a:pt x="7583" y="1"/>
                  </a:moveTo>
                  <a:lnTo>
                    <a:pt x="0" y="3884"/>
                  </a:lnTo>
                  <a:lnTo>
                    <a:pt x="185" y="4254"/>
                  </a:lnTo>
                  <a:lnTo>
                    <a:pt x="7953" y="555"/>
                  </a:lnTo>
                  <a:lnTo>
                    <a:pt x="7583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52" name="Google Shape;4294;p44"/>
            <p:cNvSpPr/>
            <p:nvPr/>
          </p:nvSpPr>
          <p:spPr bwMode="auto">
            <a:xfrm>
              <a:off x="1495775" y="3983375"/>
              <a:ext cx="194225" cy="111000"/>
            </a:xfrm>
            <a:custGeom>
              <a:avLst/>
              <a:gdLst/>
              <a:ahLst/>
              <a:cxnLst/>
              <a:rect l="l" t="t" r="r" b="b"/>
              <a:pathLst>
                <a:path w="7769" h="4440" fill="norm" stroke="1" extrusionOk="0">
                  <a:moveTo>
                    <a:pt x="7584" y="1"/>
                  </a:moveTo>
                  <a:lnTo>
                    <a:pt x="1" y="3885"/>
                  </a:lnTo>
                  <a:lnTo>
                    <a:pt x="186" y="4440"/>
                  </a:lnTo>
                  <a:lnTo>
                    <a:pt x="7769" y="371"/>
                  </a:lnTo>
                  <a:lnTo>
                    <a:pt x="758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53" name="Google Shape;4295;p44"/>
            <p:cNvSpPr/>
            <p:nvPr/>
          </p:nvSpPr>
          <p:spPr bwMode="auto">
            <a:xfrm>
              <a:off x="1537400" y="4052725"/>
              <a:ext cx="194225" cy="120250"/>
            </a:xfrm>
            <a:custGeom>
              <a:avLst/>
              <a:gdLst/>
              <a:ahLst/>
              <a:cxnLst/>
              <a:rect l="l" t="t" r="r" b="b"/>
              <a:pathLst>
                <a:path w="7769" h="4810" fill="norm" stroke="1" extrusionOk="0">
                  <a:moveTo>
                    <a:pt x="7398" y="1"/>
                  </a:moveTo>
                  <a:lnTo>
                    <a:pt x="0" y="4440"/>
                  </a:lnTo>
                  <a:lnTo>
                    <a:pt x="370" y="4810"/>
                  </a:lnTo>
                  <a:lnTo>
                    <a:pt x="7768" y="556"/>
                  </a:lnTo>
                  <a:lnTo>
                    <a:pt x="7398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54" name="Google Shape;4296;p44"/>
            <p:cNvSpPr/>
            <p:nvPr/>
          </p:nvSpPr>
          <p:spPr bwMode="auto">
            <a:xfrm>
              <a:off x="1583625" y="4126725"/>
              <a:ext cx="189600" cy="124850"/>
            </a:xfrm>
            <a:custGeom>
              <a:avLst/>
              <a:gdLst/>
              <a:ahLst/>
              <a:cxnLst/>
              <a:rect l="l" t="t" r="r" b="b"/>
              <a:pathLst>
                <a:path w="7584" h="4994" fill="norm" stroke="1" extrusionOk="0">
                  <a:moveTo>
                    <a:pt x="7399" y="0"/>
                  </a:moveTo>
                  <a:lnTo>
                    <a:pt x="1" y="4439"/>
                  </a:lnTo>
                  <a:lnTo>
                    <a:pt x="371" y="4994"/>
                  </a:lnTo>
                  <a:lnTo>
                    <a:pt x="7584" y="370"/>
                  </a:lnTo>
                  <a:lnTo>
                    <a:pt x="739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55" name="Google Shape;4297;p44"/>
            <p:cNvSpPr/>
            <p:nvPr/>
          </p:nvSpPr>
          <p:spPr bwMode="auto">
            <a:xfrm>
              <a:off x="1634500" y="4196075"/>
              <a:ext cx="184975" cy="134125"/>
            </a:xfrm>
            <a:custGeom>
              <a:avLst/>
              <a:gdLst/>
              <a:ahLst/>
              <a:cxnLst/>
              <a:rect l="l" t="t" r="r" b="b"/>
              <a:pathLst>
                <a:path w="7399" h="5365" fill="norm" stroke="1" extrusionOk="0">
                  <a:moveTo>
                    <a:pt x="7028" y="0"/>
                  </a:moveTo>
                  <a:lnTo>
                    <a:pt x="0" y="4809"/>
                  </a:lnTo>
                  <a:lnTo>
                    <a:pt x="370" y="5364"/>
                  </a:lnTo>
                  <a:lnTo>
                    <a:pt x="7398" y="555"/>
                  </a:lnTo>
                  <a:lnTo>
                    <a:pt x="702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56" name="Google Shape;4298;p44"/>
            <p:cNvSpPr/>
            <p:nvPr/>
          </p:nvSpPr>
          <p:spPr bwMode="auto">
            <a:xfrm>
              <a:off x="1685350" y="4265425"/>
              <a:ext cx="180350" cy="138750"/>
            </a:xfrm>
            <a:custGeom>
              <a:avLst/>
              <a:gdLst/>
              <a:ahLst/>
              <a:cxnLst/>
              <a:rect l="l" t="t" r="r" b="b"/>
              <a:pathLst>
                <a:path w="7214" h="5550" fill="norm" stroke="1" extrusionOk="0">
                  <a:moveTo>
                    <a:pt x="7029" y="1"/>
                  </a:moveTo>
                  <a:lnTo>
                    <a:pt x="1" y="4994"/>
                  </a:lnTo>
                  <a:lnTo>
                    <a:pt x="371" y="5549"/>
                  </a:lnTo>
                  <a:lnTo>
                    <a:pt x="7214" y="371"/>
                  </a:lnTo>
                  <a:lnTo>
                    <a:pt x="702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57" name="Google Shape;4299;p44"/>
            <p:cNvSpPr/>
            <p:nvPr/>
          </p:nvSpPr>
          <p:spPr bwMode="auto">
            <a:xfrm>
              <a:off x="1740850" y="4334775"/>
              <a:ext cx="175725" cy="138750"/>
            </a:xfrm>
            <a:custGeom>
              <a:avLst/>
              <a:gdLst/>
              <a:ahLst/>
              <a:cxnLst/>
              <a:rect l="l" t="t" r="r" b="b"/>
              <a:pathLst>
                <a:path w="7029" h="5550" fill="norm" stroke="1" extrusionOk="0">
                  <a:moveTo>
                    <a:pt x="6843" y="1"/>
                  </a:moveTo>
                  <a:lnTo>
                    <a:pt x="0" y="5180"/>
                  </a:lnTo>
                  <a:lnTo>
                    <a:pt x="370" y="5550"/>
                  </a:lnTo>
                  <a:lnTo>
                    <a:pt x="7028" y="371"/>
                  </a:lnTo>
                  <a:lnTo>
                    <a:pt x="6843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58" name="Google Shape;4300;p44"/>
            <p:cNvSpPr/>
            <p:nvPr/>
          </p:nvSpPr>
          <p:spPr bwMode="auto">
            <a:xfrm>
              <a:off x="1800950" y="4399525"/>
              <a:ext cx="171100" cy="147975"/>
            </a:xfrm>
            <a:custGeom>
              <a:avLst/>
              <a:gdLst/>
              <a:ahLst/>
              <a:cxnLst/>
              <a:rect l="l" t="t" r="r" b="b"/>
              <a:pathLst>
                <a:path w="6844" h="5919" fill="norm" stroke="1" extrusionOk="0">
                  <a:moveTo>
                    <a:pt x="6474" y="0"/>
                  </a:moveTo>
                  <a:lnTo>
                    <a:pt x="1" y="5549"/>
                  </a:lnTo>
                  <a:lnTo>
                    <a:pt x="186" y="5919"/>
                  </a:lnTo>
                  <a:lnTo>
                    <a:pt x="6844" y="370"/>
                  </a:lnTo>
                  <a:lnTo>
                    <a:pt x="647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59" name="Google Shape;4301;p44"/>
            <p:cNvSpPr/>
            <p:nvPr/>
          </p:nvSpPr>
          <p:spPr bwMode="auto">
            <a:xfrm>
              <a:off x="1861050" y="4464250"/>
              <a:ext cx="166500" cy="152625"/>
            </a:xfrm>
            <a:custGeom>
              <a:avLst/>
              <a:gdLst/>
              <a:ahLst/>
              <a:cxnLst/>
              <a:rect l="l" t="t" r="r" b="b"/>
              <a:pathLst>
                <a:path w="6660" h="6105" fill="norm" stroke="1" extrusionOk="0">
                  <a:moveTo>
                    <a:pt x="6289" y="1"/>
                  </a:moveTo>
                  <a:lnTo>
                    <a:pt x="1" y="5734"/>
                  </a:lnTo>
                  <a:lnTo>
                    <a:pt x="186" y="6104"/>
                  </a:lnTo>
                  <a:lnTo>
                    <a:pt x="6659" y="371"/>
                  </a:lnTo>
                  <a:lnTo>
                    <a:pt x="628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60" name="Google Shape;4302;p44"/>
            <p:cNvSpPr/>
            <p:nvPr/>
          </p:nvSpPr>
          <p:spPr bwMode="auto">
            <a:xfrm>
              <a:off x="1921175" y="4524375"/>
              <a:ext cx="161850" cy="157225"/>
            </a:xfrm>
            <a:custGeom>
              <a:avLst/>
              <a:gdLst/>
              <a:ahLst/>
              <a:cxnLst/>
              <a:rect l="l" t="t" r="r" b="b"/>
              <a:pathLst>
                <a:path w="6474" h="6289" fill="norm" stroke="1" extrusionOk="0">
                  <a:moveTo>
                    <a:pt x="6104" y="0"/>
                  </a:moveTo>
                  <a:lnTo>
                    <a:pt x="0" y="5918"/>
                  </a:lnTo>
                  <a:lnTo>
                    <a:pt x="370" y="6288"/>
                  </a:lnTo>
                  <a:lnTo>
                    <a:pt x="6474" y="370"/>
                  </a:lnTo>
                  <a:lnTo>
                    <a:pt x="610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61" name="Google Shape;4303;p44"/>
            <p:cNvSpPr/>
            <p:nvPr/>
          </p:nvSpPr>
          <p:spPr bwMode="auto">
            <a:xfrm>
              <a:off x="1985900" y="4584475"/>
              <a:ext cx="157225" cy="161850"/>
            </a:xfrm>
            <a:custGeom>
              <a:avLst/>
              <a:gdLst/>
              <a:ahLst/>
              <a:cxnLst/>
              <a:rect l="l" t="t" r="r" b="b"/>
              <a:pathLst>
                <a:path w="6289" h="6474" fill="norm" stroke="1" extrusionOk="0">
                  <a:moveTo>
                    <a:pt x="5919" y="0"/>
                  </a:moveTo>
                  <a:lnTo>
                    <a:pt x="1" y="6104"/>
                  </a:lnTo>
                  <a:lnTo>
                    <a:pt x="371" y="6474"/>
                  </a:lnTo>
                  <a:lnTo>
                    <a:pt x="6289" y="370"/>
                  </a:lnTo>
                  <a:lnTo>
                    <a:pt x="591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62" name="Google Shape;4304;p44"/>
            <p:cNvSpPr/>
            <p:nvPr/>
          </p:nvSpPr>
          <p:spPr bwMode="auto">
            <a:xfrm>
              <a:off x="2050625" y="4639950"/>
              <a:ext cx="152625" cy="166500"/>
            </a:xfrm>
            <a:custGeom>
              <a:avLst/>
              <a:gdLst/>
              <a:ahLst/>
              <a:cxnLst/>
              <a:rect l="l" t="t" r="r" b="b"/>
              <a:pathLst>
                <a:path w="6105" h="6660" fill="norm" stroke="1" extrusionOk="0">
                  <a:moveTo>
                    <a:pt x="5734" y="1"/>
                  </a:moveTo>
                  <a:lnTo>
                    <a:pt x="1" y="6474"/>
                  </a:lnTo>
                  <a:lnTo>
                    <a:pt x="371" y="6659"/>
                  </a:lnTo>
                  <a:lnTo>
                    <a:pt x="6104" y="371"/>
                  </a:lnTo>
                  <a:lnTo>
                    <a:pt x="573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63" name="Google Shape;4305;p44"/>
            <p:cNvSpPr/>
            <p:nvPr/>
          </p:nvSpPr>
          <p:spPr bwMode="auto">
            <a:xfrm>
              <a:off x="2120000" y="4695450"/>
              <a:ext cx="147975" cy="171100"/>
            </a:xfrm>
            <a:custGeom>
              <a:avLst/>
              <a:gdLst/>
              <a:ahLst/>
              <a:cxnLst/>
              <a:rect l="l" t="t" r="r" b="b"/>
              <a:pathLst>
                <a:path w="5919" h="6844" fill="norm" stroke="1" extrusionOk="0">
                  <a:moveTo>
                    <a:pt x="5549" y="0"/>
                  </a:moveTo>
                  <a:lnTo>
                    <a:pt x="0" y="6658"/>
                  </a:lnTo>
                  <a:lnTo>
                    <a:pt x="555" y="6843"/>
                  </a:lnTo>
                  <a:lnTo>
                    <a:pt x="5919" y="370"/>
                  </a:lnTo>
                  <a:lnTo>
                    <a:pt x="554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64" name="Google Shape;4306;p44"/>
            <p:cNvSpPr/>
            <p:nvPr/>
          </p:nvSpPr>
          <p:spPr bwMode="auto">
            <a:xfrm>
              <a:off x="2193975" y="4750925"/>
              <a:ext cx="138750" cy="175725"/>
            </a:xfrm>
            <a:custGeom>
              <a:avLst/>
              <a:gdLst/>
              <a:ahLst/>
              <a:cxnLst/>
              <a:rect l="l" t="t" r="r" b="b"/>
              <a:pathLst>
                <a:path w="5550" h="7029" fill="norm" stroke="1" extrusionOk="0">
                  <a:moveTo>
                    <a:pt x="5179" y="1"/>
                  </a:moveTo>
                  <a:lnTo>
                    <a:pt x="0" y="6659"/>
                  </a:lnTo>
                  <a:lnTo>
                    <a:pt x="370" y="7029"/>
                  </a:lnTo>
                  <a:lnTo>
                    <a:pt x="5549" y="186"/>
                  </a:lnTo>
                  <a:lnTo>
                    <a:pt x="517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65" name="Google Shape;4307;p44"/>
            <p:cNvSpPr/>
            <p:nvPr/>
          </p:nvSpPr>
          <p:spPr bwMode="auto">
            <a:xfrm>
              <a:off x="2263325" y="4801800"/>
              <a:ext cx="138750" cy="180350"/>
            </a:xfrm>
            <a:custGeom>
              <a:avLst/>
              <a:gdLst/>
              <a:ahLst/>
              <a:cxnLst/>
              <a:rect l="l" t="t" r="r" b="b"/>
              <a:pathLst>
                <a:path w="5550" h="7214" fill="norm" stroke="1" extrusionOk="0">
                  <a:moveTo>
                    <a:pt x="5179" y="0"/>
                  </a:moveTo>
                  <a:lnTo>
                    <a:pt x="1" y="6843"/>
                  </a:lnTo>
                  <a:lnTo>
                    <a:pt x="556" y="7213"/>
                  </a:lnTo>
                  <a:lnTo>
                    <a:pt x="5549" y="185"/>
                  </a:lnTo>
                  <a:lnTo>
                    <a:pt x="517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66" name="Google Shape;4308;p44"/>
            <p:cNvSpPr/>
            <p:nvPr/>
          </p:nvSpPr>
          <p:spPr bwMode="auto">
            <a:xfrm>
              <a:off x="2341925" y="4848025"/>
              <a:ext cx="129500" cy="184975"/>
            </a:xfrm>
            <a:custGeom>
              <a:avLst/>
              <a:gdLst/>
              <a:ahLst/>
              <a:cxnLst/>
              <a:rect l="l" t="t" r="r" b="b"/>
              <a:pathLst>
                <a:path w="5180" h="7399" fill="norm" stroke="1" extrusionOk="0">
                  <a:moveTo>
                    <a:pt x="4810" y="1"/>
                  </a:moveTo>
                  <a:lnTo>
                    <a:pt x="1" y="7029"/>
                  </a:lnTo>
                  <a:lnTo>
                    <a:pt x="371" y="7399"/>
                  </a:lnTo>
                  <a:lnTo>
                    <a:pt x="5180" y="371"/>
                  </a:lnTo>
                  <a:lnTo>
                    <a:pt x="481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67" name="Google Shape;4309;p44"/>
            <p:cNvSpPr/>
            <p:nvPr/>
          </p:nvSpPr>
          <p:spPr bwMode="auto">
            <a:xfrm>
              <a:off x="2415925" y="4894274"/>
              <a:ext cx="124850" cy="189600"/>
            </a:xfrm>
            <a:custGeom>
              <a:avLst/>
              <a:gdLst/>
              <a:ahLst/>
              <a:cxnLst/>
              <a:rect l="l" t="t" r="r" b="b"/>
              <a:pathLst>
                <a:path w="4994" h="7584" fill="norm" stroke="1" extrusionOk="0">
                  <a:moveTo>
                    <a:pt x="4624" y="0"/>
                  </a:moveTo>
                  <a:lnTo>
                    <a:pt x="0" y="7213"/>
                  </a:lnTo>
                  <a:lnTo>
                    <a:pt x="555" y="7583"/>
                  </a:lnTo>
                  <a:lnTo>
                    <a:pt x="4994" y="185"/>
                  </a:lnTo>
                  <a:lnTo>
                    <a:pt x="462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68" name="Google Shape;4310;p44"/>
            <p:cNvSpPr/>
            <p:nvPr/>
          </p:nvSpPr>
          <p:spPr bwMode="auto">
            <a:xfrm>
              <a:off x="2494525" y="4935875"/>
              <a:ext cx="120250" cy="194225"/>
            </a:xfrm>
            <a:custGeom>
              <a:avLst/>
              <a:gdLst/>
              <a:ahLst/>
              <a:cxnLst/>
              <a:rect l="l" t="t" r="r" b="b"/>
              <a:pathLst>
                <a:path w="4810" h="7769" fill="norm" stroke="1" extrusionOk="0">
                  <a:moveTo>
                    <a:pt x="4254" y="1"/>
                  </a:moveTo>
                  <a:lnTo>
                    <a:pt x="0" y="7399"/>
                  </a:lnTo>
                  <a:lnTo>
                    <a:pt x="370" y="7769"/>
                  </a:lnTo>
                  <a:lnTo>
                    <a:pt x="4809" y="371"/>
                  </a:lnTo>
                  <a:lnTo>
                    <a:pt x="425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69" name="Google Shape;4311;p44"/>
            <p:cNvSpPr/>
            <p:nvPr/>
          </p:nvSpPr>
          <p:spPr bwMode="auto">
            <a:xfrm>
              <a:off x="2573125" y="4977500"/>
              <a:ext cx="115625" cy="194225"/>
            </a:xfrm>
            <a:custGeom>
              <a:avLst/>
              <a:gdLst/>
              <a:ahLst/>
              <a:cxnLst/>
              <a:rect l="l" t="t" r="r" b="b"/>
              <a:pathLst>
                <a:path w="4625" h="7769" fill="norm" stroke="1" extrusionOk="0">
                  <a:moveTo>
                    <a:pt x="4069" y="0"/>
                  </a:moveTo>
                  <a:lnTo>
                    <a:pt x="0" y="7583"/>
                  </a:lnTo>
                  <a:lnTo>
                    <a:pt x="555" y="7768"/>
                  </a:lnTo>
                  <a:lnTo>
                    <a:pt x="4624" y="185"/>
                  </a:lnTo>
                  <a:lnTo>
                    <a:pt x="406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70" name="Google Shape;4312;p44"/>
            <p:cNvSpPr/>
            <p:nvPr/>
          </p:nvSpPr>
          <p:spPr bwMode="auto">
            <a:xfrm>
              <a:off x="2656350" y="5014475"/>
              <a:ext cx="106375" cy="198850"/>
            </a:xfrm>
            <a:custGeom>
              <a:avLst/>
              <a:gdLst/>
              <a:ahLst/>
              <a:cxnLst/>
              <a:rect l="l" t="t" r="r" b="b"/>
              <a:pathLst>
                <a:path w="4255" h="7954" fill="norm" stroke="1" extrusionOk="0">
                  <a:moveTo>
                    <a:pt x="3700" y="1"/>
                  </a:moveTo>
                  <a:lnTo>
                    <a:pt x="1" y="7769"/>
                  </a:lnTo>
                  <a:lnTo>
                    <a:pt x="371" y="7954"/>
                  </a:lnTo>
                  <a:lnTo>
                    <a:pt x="4254" y="371"/>
                  </a:lnTo>
                  <a:lnTo>
                    <a:pt x="370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71" name="Google Shape;4313;p44"/>
            <p:cNvSpPr/>
            <p:nvPr/>
          </p:nvSpPr>
          <p:spPr bwMode="auto">
            <a:xfrm>
              <a:off x="2739575" y="5051475"/>
              <a:ext cx="97125" cy="203475"/>
            </a:xfrm>
            <a:custGeom>
              <a:avLst/>
              <a:gdLst/>
              <a:ahLst/>
              <a:cxnLst/>
              <a:rect l="l" t="t" r="r" b="b"/>
              <a:pathLst>
                <a:path w="3885" h="8139" fill="norm" stroke="1" extrusionOk="0">
                  <a:moveTo>
                    <a:pt x="3515" y="0"/>
                  </a:moveTo>
                  <a:lnTo>
                    <a:pt x="1" y="7953"/>
                  </a:lnTo>
                  <a:lnTo>
                    <a:pt x="371" y="8138"/>
                  </a:lnTo>
                  <a:lnTo>
                    <a:pt x="3885" y="185"/>
                  </a:lnTo>
                  <a:lnTo>
                    <a:pt x="351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72" name="Google Shape;4314;p44"/>
            <p:cNvSpPr/>
            <p:nvPr/>
          </p:nvSpPr>
          <p:spPr bwMode="auto">
            <a:xfrm>
              <a:off x="2822800" y="5083850"/>
              <a:ext cx="92500" cy="203450"/>
            </a:xfrm>
            <a:custGeom>
              <a:avLst/>
              <a:gdLst/>
              <a:ahLst/>
              <a:cxnLst/>
              <a:rect l="l" t="t" r="r" b="b"/>
              <a:pathLst>
                <a:path w="3700" h="8138" fill="norm" stroke="1" extrusionOk="0">
                  <a:moveTo>
                    <a:pt x="3145" y="0"/>
                  </a:moveTo>
                  <a:lnTo>
                    <a:pt x="1" y="7953"/>
                  </a:lnTo>
                  <a:lnTo>
                    <a:pt x="556" y="8138"/>
                  </a:lnTo>
                  <a:lnTo>
                    <a:pt x="3700" y="185"/>
                  </a:lnTo>
                  <a:lnTo>
                    <a:pt x="314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73" name="Google Shape;4315;p44"/>
            <p:cNvSpPr/>
            <p:nvPr/>
          </p:nvSpPr>
          <p:spPr bwMode="auto">
            <a:xfrm>
              <a:off x="2910650" y="5116200"/>
              <a:ext cx="83275" cy="203475"/>
            </a:xfrm>
            <a:custGeom>
              <a:avLst/>
              <a:gdLst/>
              <a:ahLst/>
              <a:cxnLst/>
              <a:rect l="l" t="t" r="r" b="b"/>
              <a:pathLst>
                <a:path w="3331" h="8139" fill="norm" stroke="1" extrusionOk="0">
                  <a:moveTo>
                    <a:pt x="2775" y="1"/>
                  </a:moveTo>
                  <a:lnTo>
                    <a:pt x="1" y="7954"/>
                  </a:lnTo>
                  <a:lnTo>
                    <a:pt x="371" y="8139"/>
                  </a:lnTo>
                  <a:lnTo>
                    <a:pt x="3330" y="186"/>
                  </a:lnTo>
                  <a:lnTo>
                    <a:pt x="277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74" name="Google Shape;4316;p44"/>
            <p:cNvSpPr/>
            <p:nvPr/>
          </p:nvSpPr>
          <p:spPr bwMode="auto">
            <a:xfrm>
              <a:off x="2993900" y="5143950"/>
              <a:ext cx="78625" cy="208100"/>
            </a:xfrm>
            <a:custGeom>
              <a:avLst/>
              <a:gdLst/>
              <a:ahLst/>
              <a:cxnLst/>
              <a:rect l="l" t="t" r="r" b="b"/>
              <a:pathLst>
                <a:path w="3145" h="8324" fill="norm" stroke="1" extrusionOk="0">
                  <a:moveTo>
                    <a:pt x="2589" y="1"/>
                  </a:moveTo>
                  <a:lnTo>
                    <a:pt x="0" y="8138"/>
                  </a:lnTo>
                  <a:lnTo>
                    <a:pt x="555" y="8323"/>
                  </a:lnTo>
                  <a:lnTo>
                    <a:pt x="3144" y="185"/>
                  </a:lnTo>
                  <a:lnTo>
                    <a:pt x="258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75" name="Google Shape;4317;p44"/>
            <p:cNvSpPr/>
            <p:nvPr/>
          </p:nvSpPr>
          <p:spPr bwMode="auto">
            <a:xfrm>
              <a:off x="3081750" y="5167075"/>
              <a:ext cx="69375" cy="208100"/>
            </a:xfrm>
            <a:custGeom>
              <a:avLst/>
              <a:gdLst/>
              <a:ahLst/>
              <a:cxnLst/>
              <a:rect l="l" t="t" r="r" b="b"/>
              <a:pathLst>
                <a:path w="2775" h="8324" fill="norm" stroke="1" extrusionOk="0">
                  <a:moveTo>
                    <a:pt x="2405" y="0"/>
                  </a:moveTo>
                  <a:lnTo>
                    <a:pt x="0" y="8323"/>
                  </a:lnTo>
                  <a:lnTo>
                    <a:pt x="555" y="8323"/>
                  </a:lnTo>
                  <a:lnTo>
                    <a:pt x="2774" y="185"/>
                  </a:lnTo>
                  <a:lnTo>
                    <a:pt x="240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76" name="Google Shape;4318;p44"/>
            <p:cNvSpPr/>
            <p:nvPr/>
          </p:nvSpPr>
          <p:spPr bwMode="auto">
            <a:xfrm>
              <a:off x="3169600" y="5190200"/>
              <a:ext cx="64750" cy="212700"/>
            </a:xfrm>
            <a:custGeom>
              <a:avLst/>
              <a:gdLst/>
              <a:ahLst/>
              <a:cxnLst/>
              <a:rect l="l" t="t" r="r" b="b"/>
              <a:pathLst>
                <a:path w="2590" h="8508" fill="norm" stroke="1" extrusionOk="0">
                  <a:moveTo>
                    <a:pt x="2035" y="0"/>
                  </a:moveTo>
                  <a:lnTo>
                    <a:pt x="0" y="8323"/>
                  </a:lnTo>
                  <a:lnTo>
                    <a:pt x="555" y="8508"/>
                  </a:lnTo>
                  <a:lnTo>
                    <a:pt x="2590" y="185"/>
                  </a:lnTo>
                  <a:lnTo>
                    <a:pt x="203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77" name="Google Shape;4319;p44"/>
            <p:cNvSpPr/>
            <p:nvPr/>
          </p:nvSpPr>
          <p:spPr bwMode="auto">
            <a:xfrm>
              <a:off x="3257450" y="5208675"/>
              <a:ext cx="60125" cy="212725"/>
            </a:xfrm>
            <a:custGeom>
              <a:avLst/>
              <a:gdLst/>
              <a:ahLst/>
              <a:cxnLst/>
              <a:rect l="l" t="t" r="r" b="b"/>
              <a:pathLst>
                <a:path w="2405" h="8509" fill="norm" stroke="1" extrusionOk="0">
                  <a:moveTo>
                    <a:pt x="1850" y="1"/>
                  </a:moveTo>
                  <a:lnTo>
                    <a:pt x="0" y="8324"/>
                  </a:lnTo>
                  <a:lnTo>
                    <a:pt x="555" y="8509"/>
                  </a:lnTo>
                  <a:lnTo>
                    <a:pt x="2405" y="186"/>
                  </a:lnTo>
                  <a:lnTo>
                    <a:pt x="185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78" name="Google Shape;4320;p44"/>
            <p:cNvSpPr/>
            <p:nvPr/>
          </p:nvSpPr>
          <p:spPr bwMode="auto">
            <a:xfrm>
              <a:off x="3349925" y="5222550"/>
              <a:ext cx="50875" cy="212725"/>
            </a:xfrm>
            <a:custGeom>
              <a:avLst/>
              <a:gdLst/>
              <a:ahLst/>
              <a:cxnLst/>
              <a:rect l="l" t="t" r="r" b="b"/>
              <a:pathLst>
                <a:path w="2035" h="8509" fill="norm" stroke="1" extrusionOk="0">
                  <a:moveTo>
                    <a:pt x="1480" y="1"/>
                  </a:moveTo>
                  <a:lnTo>
                    <a:pt x="0" y="8508"/>
                  </a:lnTo>
                  <a:lnTo>
                    <a:pt x="370" y="8508"/>
                  </a:lnTo>
                  <a:lnTo>
                    <a:pt x="2035" y="186"/>
                  </a:lnTo>
                  <a:lnTo>
                    <a:pt x="148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79" name="Google Shape;4321;p44"/>
            <p:cNvSpPr/>
            <p:nvPr/>
          </p:nvSpPr>
          <p:spPr bwMode="auto">
            <a:xfrm>
              <a:off x="3437775" y="5236425"/>
              <a:ext cx="41625" cy="217350"/>
            </a:xfrm>
            <a:custGeom>
              <a:avLst/>
              <a:gdLst/>
              <a:ahLst/>
              <a:cxnLst/>
              <a:rect l="l" t="t" r="r" b="b"/>
              <a:pathLst>
                <a:path w="1665" h="8694" fill="norm" stroke="1" extrusionOk="0">
                  <a:moveTo>
                    <a:pt x="1295" y="1"/>
                  </a:moveTo>
                  <a:lnTo>
                    <a:pt x="0" y="8508"/>
                  </a:lnTo>
                  <a:lnTo>
                    <a:pt x="555" y="8693"/>
                  </a:lnTo>
                  <a:lnTo>
                    <a:pt x="1665" y="185"/>
                  </a:lnTo>
                  <a:lnTo>
                    <a:pt x="129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80" name="Google Shape;4322;p44"/>
            <p:cNvSpPr/>
            <p:nvPr/>
          </p:nvSpPr>
          <p:spPr bwMode="auto">
            <a:xfrm>
              <a:off x="3530250" y="5250300"/>
              <a:ext cx="37025" cy="212725"/>
            </a:xfrm>
            <a:custGeom>
              <a:avLst/>
              <a:gdLst/>
              <a:ahLst/>
              <a:cxnLst/>
              <a:rect l="l" t="t" r="r" b="b"/>
              <a:pathLst>
                <a:path w="1481" h="8509" fill="norm" stroke="1" extrusionOk="0">
                  <a:moveTo>
                    <a:pt x="925" y="0"/>
                  </a:moveTo>
                  <a:lnTo>
                    <a:pt x="0" y="8508"/>
                  </a:lnTo>
                  <a:lnTo>
                    <a:pt x="555" y="8508"/>
                  </a:lnTo>
                  <a:lnTo>
                    <a:pt x="148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81" name="Google Shape;4323;p44"/>
            <p:cNvSpPr/>
            <p:nvPr/>
          </p:nvSpPr>
          <p:spPr bwMode="auto">
            <a:xfrm>
              <a:off x="3622725" y="5254925"/>
              <a:ext cx="27775" cy="217350"/>
            </a:xfrm>
            <a:custGeom>
              <a:avLst/>
              <a:gdLst/>
              <a:ahLst/>
              <a:cxnLst/>
              <a:rect l="l" t="t" r="r" b="b"/>
              <a:pathLst>
                <a:path w="1111" h="8694" fill="norm" stroke="1" extrusionOk="0">
                  <a:moveTo>
                    <a:pt x="555" y="0"/>
                  </a:moveTo>
                  <a:lnTo>
                    <a:pt x="0" y="8693"/>
                  </a:lnTo>
                  <a:lnTo>
                    <a:pt x="370" y="8693"/>
                  </a:lnTo>
                  <a:lnTo>
                    <a:pt x="1110" y="185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82" name="Google Shape;4324;p44"/>
            <p:cNvSpPr/>
            <p:nvPr/>
          </p:nvSpPr>
          <p:spPr bwMode="auto">
            <a:xfrm>
              <a:off x="3710575" y="5259549"/>
              <a:ext cx="23150" cy="217325"/>
            </a:xfrm>
            <a:custGeom>
              <a:avLst/>
              <a:gdLst/>
              <a:ahLst/>
              <a:cxnLst/>
              <a:rect l="l" t="t" r="r" b="b"/>
              <a:pathLst>
                <a:path w="926" h="8693" fill="norm" stroke="1" extrusionOk="0">
                  <a:moveTo>
                    <a:pt x="370" y="0"/>
                  </a:moveTo>
                  <a:lnTo>
                    <a:pt x="1" y="8693"/>
                  </a:lnTo>
                  <a:lnTo>
                    <a:pt x="555" y="8693"/>
                  </a:lnTo>
                  <a:lnTo>
                    <a:pt x="92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83" name="Google Shape;4325;p44"/>
            <p:cNvSpPr/>
            <p:nvPr/>
          </p:nvSpPr>
          <p:spPr bwMode="auto">
            <a:xfrm>
              <a:off x="3803050" y="5264175"/>
              <a:ext cx="13900" cy="212700"/>
            </a:xfrm>
            <a:custGeom>
              <a:avLst/>
              <a:gdLst/>
              <a:ahLst/>
              <a:cxnLst/>
              <a:rect l="l" t="t" r="r" b="b"/>
              <a:pathLst>
                <a:path w="556" h="8508" fill="norm" stroke="1" extrusionOk="0">
                  <a:moveTo>
                    <a:pt x="1" y="0"/>
                  </a:moveTo>
                  <a:lnTo>
                    <a:pt x="1" y="8508"/>
                  </a:lnTo>
                  <a:lnTo>
                    <a:pt x="555" y="8508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84" name="Google Shape;4326;p44"/>
            <p:cNvSpPr/>
            <p:nvPr/>
          </p:nvSpPr>
          <p:spPr bwMode="auto">
            <a:xfrm>
              <a:off x="3886275" y="5259549"/>
              <a:ext cx="23150" cy="217325"/>
            </a:xfrm>
            <a:custGeom>
              <a:avLst/>
              <a:gdLst/>
              <a:ahLst/>
              <a:cxnLst/>
              <a:rect l="l" t="t" r="r" b="b"/>
              <a:pathLst>
                <a:path w="926" h="8693" fill="norm" stroke="1" extrusionOk="0">
                  <a:moveTo>
                    <a:pt x="556" y="0"/>
                  </a:moveTo>
                  <a:lnTo>
                    <a:pt x="1" y="185"/>
                  </a:lnTo>
                  <a:lnTo>
                    <a:pt x="371" y="8693"/>
                  </a:lnTo>
                  <a:lnTo>
                    <a:pt x="925" y="8693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85" name="Google Shape;4327;p44"/>
            <p:cNvSpPr/>
            <p:nvPr/>
          </p:nvSpPr>
          <p:spPr bwMode="auto">
            <a:xfrm>
              <a:off x="3969500" y="5254925"/>
              <a:ext cx="27775" cy="217350"/>
            </a:xfrm>
            <a:custGeom>
              <a:avLst/>
              <a:gdLst/>
              <a:ahLst/>
              <a:cxnLst/>
              <a:rect l="l" t="t" r="r" b="b"/>
              <a:pathLst>
                <a:path w="1111" h="8694" fill="norm" stroke="1" extrusionOk="0">
                  <a:moveTo>
                    <a:pt x="556" y="0"/>
                  </a:moveTo>
                  <a:lnTo>
                    <a:pt x="1" y="185"/>
                  </a:lnTo>
                  <a:lnTo>
                    <a:pt x="741" y="8693"/>
                  </a:lnTo>
                  <a:lnTo>
                    <a:pt x="1111" y="8693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86" name="Google Shape;4328;p44"/>
            <p:cNvSpPr/>
            <p:nvPr/>
          </p:nvSpPr>
          <p:spPr bwMode="auto">
            <a:xfrm>
              <a:off x="4057350" y="5250300"/>
              <a:ext cx="32400" cy="212725"/>
            </a:xfrm>
            <a:custGeom>
              <a:avLst/>
              <a:gdLst/>
              <a:ahLst/>
              <a:cxnLst/>
              <a:rect l="l" t="t" r="r" b="b"/>
              <a:pathLst>
                <a:path w="1296" h="8509" fill="norm" stroke="1" extrusionOk="0">
                  <a:moveTo>
                    <a:pt x="1" y="0"/>
                  </a:moveTo>
                  <a:lnTo>
                    <a:pt x="741" y="8508"/>
                  </a:lnTo>
                  <a:lnTo>
                    <a:pt x="1296" y="8508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87" name="Google Shape;4329;p44"/>
            <p:cNvSpPr/>
            <p:nvPr/>
          </p:nvSpPr>
          <p:spPr bwMode="auto">
            <a:xfrm>
              <a:off x="4140600" y="5236425"/>
              <a:ext cx="41625" cy="217350"/>
            </a:xfrm>
            <a:custGeom>
              <a:avLst/>
              <a:gdLst/>
              <a:ahLst/>
              <a:cxnLst/>
              <a:rect l="l" t="t" r="r" b="b"/>
              <a:pathLst>
                <a:path w="1665" h="8694" fill="norm" stroke="1" extrusionOk="0">
                  <a:moveTo>
                    <a:pt x="370" y="1"/>
                  </a:moveTo>
                  <a:lnTo>
                    <a:pt x="0" y="185"/>
                  </a:lnTo>
                  <a:lnTo>
                    <a:pt x="1110" y="8693"/>
                  </a:lnTo>
                  <a:lnTo>
                    <a:pt x="1665" y="8508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88" name="Google Shape;4330;p44"/>
            <p:cNvSpPr/>
            <p:nvPr/>
          </p:nvSpPr>
          <p:spPr bwMode="auto">
            <a:xfrm>
              <a:off x="4223825" y="5227175"/>
              <a:ext cx="46250" cy="212725"/>
            </a:xfrm>
            <a:custGeom>
              <a:avLst/>
              <a:gdLst/>
              <a:ahLst/>
              <a:cxnLst/>
              <a:rect l="l" t="t" r="r" b="b"/>
              <a:pathLst>
                <a:path w="1850" h="8509" fill="norm" stroke="1" extrusionOk="0">
                  <a:moveTo>
                    <a:pt x="0" y="1"/>
                  </a:moveTo>
                  <a:lnTo>
                    <a:pt x="1480" y="8508"/>
                  </a:lnTo>
                  <a:lnTo>
                    <a:pt x="1850" y="8323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89" name="Google Shape;4331;p44"/>
            <p:cNvSpPr/>
            <p:nvPr/>
          </p:nvSpPr>
          <p:spPr bwMode="auto">
            <a:xfrm>
              <a:off x="4302425" y="5208675"/>
              <a:ext cx="60125" cy="212725"/>
            </a:xfrm>
            <a:custGeom>
              <a:avLst/>
              <a:gdLst/>
              <a:ahLst/>
              <a:cxnLst/>
              <a:rect l="l" t="t" r="r" b="b"/>
              <a:pathLst>
                <a:path w="2405" h="8509" fill="norm" stroke="1" extrusionOk="0">
                  <a:moveTo>
                    <a:pt x="555" y="1"/>
                  </a:moveTo>
                  <a:lnTo>
                    <a:pt x="0" y="186"/>
                  </a:lnTo>
                  <a:lnTo>
                    <a:pt x="1850" y="8509"/>
                  </a:lnTo>
                  <a:lnTo>
                    <a:pt x="2405" y="8324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90" name="Google Shape;4332;p44"/>
            <p:cNvSpPr/>
            <p:nvPr/>
          </p:nvSpPr>
          <p:spPr bwMode="auto">
            <a:xfrm>
              <a:off x="4385650" y="5190200"/>
              <a:ext cx="64750" cy="212700"/>
            </a:xfrm>
            <a:custGeom>
              <a:avLst/>
              <a:gdLst/>
              <a:ahLst/>
              <a:cxnLst/>
              <a:rect l="l" t="t" r="r" b="b"/>
              <a:pathLst>
                <a:path w="2590" h="8508" fill="norm" stroke="1" extrusionOk="0">
                  <a:moveTo>
                    <a:pt x="555" y="0"/>
                  </a:moveTo>
                  <a:lnTo>
                    <a:pt x="0" y="185"/>
                  </a:lnTo>
                  <a:lnTo>
                    <a:pt x="2035" y="8508"/>
                  </a:lnTo>
                  <a:lnTo>
                    <a:pt x="2590" y="8323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91" name="Google Shape;4333;p44"/>
            <p:cNvSpPr/>
            <p:nvPr/>
          </p:nvSpPr>
          <p:spPr bwMode="auto">
            <a:xfrm>
              <a:off x="4468875" y="5167075"/>
              <a:ext cx="69375" cy="208100"/>
            </a:xfrm>
            <a:custGeom>
              <a:avLst/>
              <a:gdLst/>
              <a:ahLst/>
              <a:cxnLst/>
              <a:rect l="l" t="t" r="r" b="b"/>
              <a:pathLst>
                <a:path w="2775" h="8324" fill="norm" stroke="1" extrusionOk="0">
                  <a:moveTo>
                    <a:pt x="370" y="0"/>
                  </a:moveTo>
                  <a:lnTo>
                    <a:pt x="1" y="185"/>
                  </a:lnTo>
                  <a:lnTo>
                    <a:pt x="2220" y="8323"/>
                  </a:lnTo>
                  <a:lnTo>
                    <a:pt x="2775" y="8323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92" name="Google Shape;4334;p44"/>
            <p:cNvSpPr/>
            <p:nvPr/>
          </p:nvSpPr>
          <p:spPr bwMode="auto">
            <a:xfrm>
              <a:off x="4547475" y="5143950"/>
              <a:ext cx="78625" cy="208100"/>
            </a:xfrm>
            <a:custGeom>
              <a:avLst/>
              <a:gdLst/>
              <a:ahLst/>
              <a:cxnLst/>
              <a:rect l="l" t="t" r="r" b="b"/>
              <a:pathLst>
                <a:path w="3145" h="8324" fill="norm" stroke="1" extrusionOk="0">
                  <a:moveTo>
                    <a:pt x="556" y="1"/>
                  </a:moveTo>
                  <a:lnTo>
                    <a:pt x="1" y="185"/>
                  </a:lnTo>
                  <a:lnTo>
                    <a:pt x="2590" y="8323"/>
                  </a:lnTo>
                  <a:lnTo>
                    <a:pt x="3145" y="8138"/>
                  </a:lnTo>
                  <a:lnTo>
                    <a:pt x="55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93" name="Google Shape;4335;p44"/>
            <p:cNvSpPr/>
            <p:nvPr/>
          </p:nvSpPr>
          <p:spPr bwMode="auto">
            <a:xfrm>
              <a:off x="4626075" y="5116200"/>
              <a:ext cx="87900" cy="203475"/>
            </a:xfrm>
            <a:custGeom>
              <a:avLst/>
              <a:gdLst/>
              <a:ahLst/>
              <a:cxnLst/>
              <a:rect l="l" t="t" r="r" b="b"/>
              <a:pathLst>
                <a:path w="3516" h="8139" fill="norm" stroke="1" extrusionOk="0">
                  <a:moveTo>
                    <a:pt x="556" y="1"/>
                  </a:moveTo>
                  <a:lnTo>
                    <a:pt x="1" y="186"/>
                  </a:lnTo>
                  <a:lnTo>
                    <a:pt x="2960" y="8139"/>
                  </a:lnTo>
                  <a:lnTo>
                    <a:pt x="3515" y="7954"/>
                  </a:lnTo>
                  <a:lnTo>
                    <a:pt x="55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94" name="Google Shape;4336;p44"/>
            <p:cNvSpPr/>
            <p:nvPr/>
          </p:nvSpPr>
          <p:spPr bwMode="auto">
            <a:xfrm>
              <a:off x="4704700" y="5083850"/>
              <a:ext cx="92500" cy="203450"/>
            </a:xfrm>
            <a:custGeom>
              <a:avLst/>
              <a:gdLst/>
              <a:ahLst/>
              <a:cxnLst/>
              <a:rect l="l" t="t" r="r" b="b"/>
              <a:pathLst>
                <a:path w="3700" h="8138" fill="norm" stroke="1" extrusionOk="0">
                  <a:moveTo>
                    <a:pt x="555" y="0"/>
                  </a:moveTo>
                  <a:lnTo>
                    <a:pt x="0" y="185"/>
                  </a:lnTo>
                  <a:lnTo>
                    <a:pt x="3144" y="8138"/>
                  </a:lnTo>
                  <a:lnTo>
                    <a:pt x="3699" y="7953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95" name="Google Shape;4337;p44"/>
            <p:cNvSpPr/>
            <p:nvPr/>
          </p:nvSpPr>
          <p:spPr bwMode="auto">
            <a:xfrm>
              <a:off x="4783300" y="5051475"/>
              <a:ext cx="97125" cy="203475"/>
            </a:xfrm>
            <a:custGeom>
              <a:avLst/>
              <a:gdLst/>
              <a:ahLst/>
              <a:cxnLst/>
              <a:rect l="l" t="t" r="r" b="b"/>
              <a:pathLst>
                <a:path w="3885" h="8139" fill="norm" stroke="1" extrusionOk="0">
                  <a:moveTo>
                    <a:pt x="370" y="0"/>
                  </a:moveTo>
                  <a:lnTo>
                    <a:pt x="0" y="185"/>
                  </a:lnTo>
                  <a:lnTo>
                    <a:pt x="3514" y="8138"/>
                  </a:lnTo>
                  <a:lnTo>
                    <a:pt x="3884" y="7768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96" name="Google Shape;4338;p44"/>
            <p:cNvSpPr/>
            <p:nvPr/>
          </p:nvSpPr>
          <p:spPr bwMode="auto">
            <a:xfrm>
              <a:off x="4857275" y="5014475"/>
              <a:ext cx="106375" cy="198850"/>
            </a:xfrm>
            <a:custGeom>
              <a:avLst/>
              <a:gdLst/>
              <a:ahLst/>
              <a:cxnLst/>
              <a:rect l="l" t="t" r="r" b="b"/>
              <a:pathLst>
                <a:path w="4255" h="7954" fill="norm" stroke="1" extrusionOk="0">
                  <a:moveTo>
                    <a:pt x="555" y="1"/>
                  </a:moveTo>
                  <a:lnTo>
                    <a:pt x="1" y="186"/>
                  </a:lnTo>
                  <a:lnTo>
                    <a:pt x="3884" y="7954"/>
                  </a:lnTo>
                  <a:lnTo>
                    <a:pt x="4254" y="776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97" name="Google Shape;4339;p44"/>
            <p:cNvSpPr/>
            <p:nvPr/>
          </p:nvSpPr>
          <p:spPr bwMode="auto">
            <a:xfrm>
              <a:off x="4931250" y="4977500"/>
              <a:ext cx="115625" cy="194225"/>
            </a:xfrm>
            <a:custGeom>
              <a:avLst/>
              <a:gdLst/>
              <a:ahLst/>
              <a:cxnLst/>
              <a:rect l="l" t="t" r="r" b="b"/>
              <a:pathLst>
                <a:path w="4625" h="7769" fill="norm" stroke="1" extrusionOk="0">
                  <a:moveTo>
                    <a:pt x="556" y="0"/>
                  </a:moveTo>
                  <a:lnTo>
                    <a:pt x="1" y="185"/>
                  </a:lnTo>
                  <a:lnTo>
                    <a:pt x="4070" y="7768"/>
                  </a:lnTo>
                  <a:lnTo>
                    <a:pt x="4625" y="7583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98" name="Google Shape;4340;p44"/>
            <p:cNvSpPr/>
            <p:nvPr/>
          </p:nvSpPr>
          <p:spPr bwMode="auto">
            <a:xfrm>
              <a:off x="5005225" y="4935875"/>
              <a:ext cx="120250" cy="194225"/>
            </a:xfrm>
            <a:custGeom>
              <a:avLst/>
              <a:gdLst/>
              <a:ahLst/>
              <a:cxnLst/>
              <a:rect l="l" t="t" r="r" b="b"/>
              <a:pathLst>
                <a:path w="4810" h="7769" fill="norm" stroke="1" extrusionOk="0">
                  <a:moveTo>
                    <a:pt x="556" y="1"/>
                  </a:moveTo>
                  <a:lnTo>
                    <a:pt x="1" y="371"/>
                  </a:lnTo>
                  <a:lnTo>
                    <a:pt x="4440" y="7769"/>
                  </a:lnTo>
                  <a:lnTo>
                    <a:pt x="4810" y="7399"/>
                  </a:lnTo>
                  <a:lnTo>
                    <a:pt x="55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599" name="Google Shape;4341;p44"/>
            <p:cNvSpPr/>
            <p:nvPr/>
          </p:nvSpPr>
          <p:spPr bwMode="auto">
            <a:xfrm>
              <a:off x="5079225" y="4894274"/>
              <a:ext cx="124850" cy="189600"/>
            </a:xfrm>
            <a:custGeom>
              <a:avLst/>
              <a:gdLst/>
              <a:ahLst/>
              <a:cxnLst/>
              <a:rect l="l" t="t" r="r" b="b"/>
              <a:pathLst>
                <a:path w="4994" h="7584" fill="norm" stroke="1" extrusionOk="0">
                  <a:moveTo>
                    <a:pt x="370" y="0"/>
                  </a:moveTo>
                  <a:lnTo>
                    <a:pt x="0" y="185"/>
                  </a:lnTo>
                  <a:lnTo>
                    <a:pt x="4439" y="7583"/>
                  </a:lnTo>
                  <a:lnTo>
                    <a:pt x="4994" y="7213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00" name="Google Shape;4342;p44"/>
            <p:cNvSpPr/>
            <p:nvPr/>
          </p:nvSpPr>
          <p:spPr bwMode="auto">
            <a:xfrm>
              <a:off x="5148575" y="4848025"/>
              <a:ext cx="129500" cy="184975"/>
            </a:xfrm>
            <a:custGeom>
              <a:avLst/>
              <a:gdLst/>
              <a:ahLst/>
              <a:cxnLst/>
              <a:rect l="l" t="t" r="r" b="b"/>
              <a:pathLst>
                <a:path w="5180" h="7399" fill="norm" stroke="1" extrusionOk="0">
                  <a:moveTo>
                    <a:pt x="555" y="1"/>
                  </a:moveTo>
                  <a:lnTo>
                    <a:pt x="0" y="371"/>
                  </a:lnTo>
                  <a:lnTo>
                    <a:pt x="4809" y="7399"/>
                  </a:lnTo>
                  <a:lnTo>
                    <a:pt x="5179" y="702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01" name="Google Shape;4343;p44"/>
            <p:cNvSpPr/>
            <p:nvPr/>
          </p:nvSpPr>
          <p:spPr bwMode="auto">
            <a:xfrm>
              <a:off x="5217924" y="4797174"/>
              <a:ext cx="138750" cy="180350"/>
            </a:xfrm>
            <a:custGeom>
              <a:avLst/>
              <a:gdLst/>
              <a:ahLst/>
              <a:cxnLst/>
              <a:rect l="l" t="t" r="r" b="b"/>
              <a:pathLst>
                <a:path w="5550" h="7214" fill="norm" stroke="1" extrusionOk="0">
                  <a:moveTo>
                    <a:pt x="371" y="0"/>
                  </a:moveTo>
                  <a:lnTo>
                    <a:pt x="1" y="370"/>
                  </a:lnTo>
                  <a:lnTo>
                    <a:pt x="4994" y="7213"/>
                  </a:lnTo>
                  <a:lnTo>
                    <a:pt x="5549" y="7028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02" name="Google Shape;4344;p44"/>
            <p:cNvSpPr/>
            <p:nvPr/>
          </p:nvSpPr>
          <p:spPr bwMode="auto">
            <a:xfrm>
              <a:off x="5287275" y="4750925"/>
              <a:ext cx="138750" cy="175725"/>
            </a:xfrm>
            <a:custGeom>
              <a:avLst/>
              <a:gdLst/>
              <a:ahLst/>
              <a:cxnLst/>
              <a:rect l="l" t="t" r="r" b="b"/>
              <a:pathLst>
                <a:path w="5550" h="7029" fill="norm" stroke="1" extrusionOk="0">
                  <a:moveTo>
                    <a:pt x="371" y="1"/>
                  </a:moveTo>
                  <a:lnTo>
                    <a:pt x="1" y="186"/>
                  </a:lnTo>
                  <a:lnTo>
                    <a:pt x="5180" y="7029"/>
                  </a:lnTo>
                  <a:lnTo>
                    <a:pt x="5550" y="6659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03" name="Google Shape;4345;p44"/>
            <p:cNvSpPr/>
            <p:nvPr/>
          </p:nvSpPr>
          <p:spPr bwMode="auto">
            <a:xfrm>
              <a:off x="5352025" y="4695450"/>
              <a:ext cx="147975" cy="171100"/>
            </a:xfrm>
            <a:custGeom>
              <a:avLst/>
              <a:gdLst/>
              <a:ahLst/>
              <a:cxnLst/>
              <a:rect l="l" t="t" r="r" b="b"/>
              <a:pathLst>
                <a:path w="5919" h="6844" fill="norm" stroke="1" extrusionOk="0">
                  <a:moveTo>
                    <a:pt x="370" y="0"/>
                  </a:moveTo>
                  <a:lnTo>
                    <a:pt x="0" y="370"/>
                  </a:lnTo>
                  <a:lnTo>
                    <a:pt x="5549" y="6843"/>
                  </a:lnTo>
                  <a:lnTo>
                    <a:pt x="5919" y="6474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04" name="Google Shape;4346;p44"/>
            <p:cNvSpPr/>
            <p:nvPr/>
          </p:nvSpPr>
          <p:spPr bwMode="auto">
            <a:xfrm>
              <a:off x="5416750" y="4639950"/>
              <a:ext cx="152625" cy="166500"/>
            </a:xfrm>
            <a:custGeom>
              <a:avLst/>
              <a:gdLst/>
              <a:ahLst/>
              <a:cxnLst/>
              <a:rect l="l" t="t" r="r" b="b"/>
              <a:pathLst>
                <a:path w="6105" h="6660" fill="norm" stroke="1" extrusionOk="0">
                  <a:moveTo>
                    <a:pt x="186" y="1"/>
                  </a:moveTo>
                  <a:lnTo>
                    <a:pt x="1" y="371"/>
                  </a:lnTo>
                  <a:lnTo>
                    <a:pt x="5734" y="6659"/>
                  </a:lnTo>
                  <a:lnTo>
                    <a:pt x="6104" y="6474"/>
                  </a:lnTo>
                  <a:lnTo>
                    <a:pt x="18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05" name="Google Shape;4347;p44"/>
            <p:cNvSpPr/>
            <p:nvPr/>
          </p:nvSpPr>
          <p:spPr bwMode="auto">
            <a:xfrm>
              <a:off x="5476875" y="4584475"/>
              <a:ext cx="157225" cy="161850"/>
            </a:xfrm>
            <a:custGeom>
              <a:avLst/>
              <a:gdLst/>
              <a:ahLst/>
              <a:cxnLst/>
              <a:rect l="l" t="t" r="r" b="b"/>
              <a:pathLst>
                <a:path w="6289" h="6474" fill="norm" stroke="1" extrusionOk="0">
                  <a:moveTo>
                    <a:pt x="370" y="0"/>
                  </a:moveTo>
                  <a:lnTo>
                    <a:pt x="0" y="370"/>
                  </a:lnTo>
                  <a:lnTo>
                    <a:pt x="5918" y="6474"/>
                  </a:lnTo>
                  <a:lnTo>
                    <a:pt x="6288" y="6104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06" name="Google Shape;4348;p44"/>
            <p:cNvSpPr/>
            <p:nvPr/>
          </p:nvSpPr>
          <p:spPr bwMode="auto">
            <a:xfrm>
              <a:off x="5536975" y="4524375"/>
              <a:ext cx="161850" cy="157225"/>
            </a:xfrm>
            <a:custGeom>
              <a:avLst/>
              <a:gdLst/>
              <a:ahLst/>
              <a:cxnLst/>
              <a:rect l="l" t="t" r="r" b="b"/>
              <a:pathLst>
                <a:path w="6474" h="6289" fill="norm" stroke="1" extrusionOk="0">
                  <a:moveTo>
                    <a:pt x="370" y="0"/>
                  </a:moveTo>
                  <a:lnTo>
                    <a:pt x="0" y="370"/>
                  </a:lnTo>
                  <a:lnTo>
                    <a:pt x="6104" y="6288"/>
                  </a:lnTo>
                  <a:lnTo>
                    <a:pt x="6474" y="5918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07" name="Google Shape;4349;p44"/>
            <p:cNvSpPr/>
            <p:nvPr/>
          </p:nvSpPr>
          <p:spPr bwMode="auto">
            <a:xfrm>
              <a:off x="5592450" y="4464250"/>
              <a:ext cx="166500" cy="152625"/>
            </a:xfrm>
            <a:custGeom>
              <a:avLst/>
              <a:gdLst/>
              <a:ahLst/>
              <a:cxnLst/>
              <a:rect l="l" t="t" r="r" b="b"/>
              <a:pathLst>
                <a:path w="6660" h="6105" fill="norm" stroke="1" extrusionOk="0">
                  <a:moveTo>
                    <a:pt x="371" y="1"/>
                  </a:moveTo>
                  <a:lnTo>
                    <a:pt x="1" y="371"/>
                  </a:lnTo>
                  <a:lnTo>
                    <a:pt x="6474" y="6104"/>
                  </a:lnTo>
                  <a:lnTo>
                    <a:pt x="6659" y="5734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08" name="Google Shape;4350;p44"/>
            <p:cNvSpPr/>
            <p:nvPr/>
          </p:nvSpPr>
          <p:spPr bwMode="auto">
            <a:xfrm>
              <a:off x="5647950" y="4399525"/>
              <a:ext cx="171100" cy="147975"/>
            </a:xfrm>
            <a:custGeom>
              <a:avLst/>
              <a:gdLst/>
              <a:ahLst/>
              <a:cxnLst/>
              <a:rect l="l" t="t" r="r" b="b"/>
              <a:pathLst>
                <a:path w="6844" h="5919" fill="norm" stroke="1" extrusionOk="0">
                  <a:moveTo>
                    <a:pt x="370" y="0"/>
                  </a:moveTo>
                  <a:lnTo>
                    <a:pt x="0" y="370"/>
                  </a:lnTo>
                  <a:lnTo>
                    <a:pt x="6658" y="5919"/>
                  </a:lnTo>
                  <a:lnTo>
                    <a:pt x="6843" y="5549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09" name="Google Shape;4351;p44"/>
            <p:cNvSpPr/>
            <p:nvPr/>
          </p:nvSpPr>
          <p:spPr bwMode="auto">
            <a:xfrm>
              <a:off x="5703425" y="4334775"/>
              <a:ext cx="175725" cy="138750"/>
            </a:xfrm>
            <a:custGeom>
              <a:avLst/>
              <a:gdLst/>
              <a:ahLst/>
              <a:cxnLst/>
              <a:rect l="l" t="t" r="r" b="b"/>
              <a:pathLst>
                <a:path w="7029" h="5550" fill="norm" stroke="1" extrusionOk="0">
                  <a:moveTo>
                    <a:pt x="186" y="1"/>
                  </a:moveTo>
                  <a:lnTo>
                    <a:pt x="1" y="371"/>
                  </a:lnTo>
                  <a:lnTo>
                    <a:pt x="6659" y="5550"/>
                  </a:lnTo>
                  <a:lnTo>
                    <a:pt x="7029" y="5180"/>
                  </a:lnTo>
                  <a:lnTo>
                    <a:pt x="18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10" name="Google Shape;4352;p44"/>
            <p:cNvSpPr/>
            <p:nvPr/>
          </p:nvSpPr>
          <p:spPr bwMode="auto">
            <a:xfrm>
              <a:off x="5754300" y="4265425"/>
              <a:ext cx="180350" cy="138750"/>
            </a:xfrm>
            <a:custGeom>
              <a:avLst/>
              <a:gdLst/>
              <a:ahLst/>
              <a:cxnLst/>
              <a:rect l="l" t="t" r="r" b="b"/>
              <a:pathLst>
                <a:path w="7214" h="5550" fill="norm" stroke="1" extrusionOk="0">
                  <a:moveTo>
                    <a:pt x="185" y="1"/>
                  </a:moveTo>
                  <a:lnTo>
                    <a:pt x="0" y="371"/>
                  </a:lnTo>
                  <a:lnTo>
                    <a:pt x="6843" y="5549"/>
                  </a:lnTo>
                  <a:lnTo>
                    <a:pt x="7213" y="4994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11" name="Google Shape;4353;p44"/>
            <p:cNvSpPr/>
            <p:nvPr/>
          </p:nvSpPr>
          <p:spPr bwMode="auto">
            <a:xfrm>
              <a:off x="5800525" y="4196075"/>
              <a:ext cx="184975" cy="129500"/>
            </a:xfrm>
            <a:custGeom>
              <a:avLst/>
              <a:gdLst/>
              <a:ahLst/>
              <a:cxnLst/>
              <a:rect l="l" t="t" r="r" b="b"/>
              <a:pathLst>
                <a:path w="7399" h="5180" fill="norm" stroke="1" extrusionOk="0">
                  <a:moveTo>
                    <a:pt x="186" y="0"/>
                  </a:moveTo>
                  <a:lnTo>
                    <a:pt x="1" y="370"/>
                  </a:lnTo>
                  <a:lnTo>
                    <a:pt x="7029" y="5179"/>
                  </a:lnTo>
                  <a:lnTo>
                    <a:pt x="7399" y="4809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12" name="Google Shape;4354;p44"/>
            <p:cNvSpPr/>
            <p:nvPr/>
          </p:nvSpPr>
          <p:spPr bwMode="auto">
            <a:xfrm>
              <a:off x="5846775" y="4126725"/>
              <a:ext cx="189600" cy="124850"/>
            </a:xfrm>
            <a:custGeom>
              <a:avLst/>
              <a:gdLst/>
              <a:ahLst/>
              <a:cxnLst/>
              <a:rect l="l" t="t" r="r" b="b"/>
              <a:pathLst>
                <a:path w="7584" h="4994" fill="norm" stroke="1" extrusionOk="0">
                  <a:moveTo>
                    <a:pt x="185" y="0"/>
                  </a:moveTo>
                  <a:lnTo>
                    <a:pt x="0" y="370"/>
                  </a:lnTo>
                  <a:lnTo>
                    <a:pt x="7213" y="4994"/>
                  </a:lnTo>
                  <a:lnTo>
                    <a:pt x="7583" y="4439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13" name="Google Shape;4355;p44"/>
            <p:cNvSpPr/>
            <p:nvPr/>
          </p:nvSpPr>
          <p:spPr bwMode="auto">
            <a:xfrm>
              <a:off x="5888375" y="4052725"/>
              <a:ext cx="194225" cy="120250"/>
            </a:xfrm>
            <a:custGeom>
              <a:avLst/>
              <a:gdLst/>
              <a:ahLst/>
              <a:cxnLst/>
              <a:rect l="l" t="t" r="r" b="b"/>
              <a:pathLst>
                <a:path w="7769" h="4810" fill="norm" stroke="1" extrusionOk="0">
                  <a:moveTo>
                    <a:pt x="371" y="1"/>
                  </a:moveTo>
                  <a:lnTo>
                    <a:pt x="1" y="556"/>
                  </a:lnTo>
                  <a:lnTo>
                    <a:pt x="7399" y="4810"/>
                  </a:lnTo>
                  <a:lnTo>
                    <a:pt x="7769" y="4440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14" name="Google Shape;4356;p44"/>
            <p:cNvSpPr/>
            <p:nvPr/>
          </p:nvSpPr>
          <p:spPr bwMode="auto">
            <a:xfrm>
              <a:off x="5930000" y="3983375"/>
              <a:ext cx="194225" cy="111000"/>
            </a:xfrm>
            <a:custGeom>
              <a:avLst/>
              <a:gdLst/>
              <a:ahLst/>
              <a:cxnLst/>
              <a:rect l="l" t="t" r="r" b="b"/>
              <a:pathLst>
                <a:path w="7769" h="4440" fill="norm" stroke="1" extrusionOk="0">
                  <a:moveTo>
                    <a:pt x="185" y="1"/>
                  </a:moveTo>
                  <a:lnTo>
                    <a:pt x="0" y="371"/>
                  </a:lnTo>
                  <a:lnTo>
                    <a:pt x="7583" y="4440"/>
                  </a:lnTo>
                  <a:lnTo>
                    <a:pt x="7768" y="3885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15" name="Google Shape;4357;p44"/>
            <p:cNvSpPr/>
            <p:nvPr/>
          </p:nvSpPr>
          <p:spPr bwMode="auto">
            <a:xfrm>
              <a:off x="5966975" y="3904775"/>
              <a:ext cx="198850" cy="106375"/>
            </a:xfrm>
            <a:custGeom>
              <a:avLst/>
              <a:gdLst/>
              <a:ahLst/>
              <a:cxnLst/>
              <a:rect l="l" t="t" r="r" b="b"/>
              <a:pathLst>
                <a:path w="7954" h="4255" fill="norm" stroke="1" extrusionOk="0">
                  <a:moveTo>
                    <a:pt x="371" y="1"/>
                  </a:moveTo>
                  <a:lnTo>
                    <a:pt x="1" y="555"/>
                  </a:lnTo>
                  <a:lnTo>
                    <a:pt x="7769" y="4254"/>
                  </a:lnTo>
                  <a:lnTo>
                    <a:pt x="7954" y="3884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16" name="Google Shape;4358;p44"/>
            <p:cNvSpPr/>
            <p:nvPr/>
          </p:nvSpPr>
          <p:spPr bwMode="auto">
            <a:xfrm>
              <a:off x="6003975" y="3830800"/>
              <a:ext cx="203475" cy="97125"/>
            </a:xfrm>
            <a:custGeom>
              <a:avLst/>
              <a:gdLst/>
              <a:ahLst/>
              <a:cxnLst/>
              <a:rect l="l" t="t" r="r" b="b"/>
              <a:pathLst>
                <a:path w="8139" h="3885" fill="norm" stroke="1" extrusionOk="0">
                  <a:moveTo>
                    <a:pt x="185" y="0"/>
                  </a:moveTo>
                  <a:lnTo>
                    <a:pt x="0" y="370"/>
                  </a:lnTo>
                  <a:lnTo>
                    <a:pt x="7768" y="3884"/>
                  </a:lnTo>
                  <a:lnTo>
                    <a:pt x="8138" y="3514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17" name="Google Shape;4359;p44"/>
            <p:cNvSpPr/>
            <p:nvPr/>
          </p:nvSpPr>
          <p:spPr bwMode="auto">
            <a:xfrm>
              <a:off x="6027100" y="3724450"/>
              <a:ext cx="203475" cy="92500"/>
            </a:xfrm>
            <a:custGeom>
              <a:avLst/>
              <a:gdLst/>
              <a:ahLst/>
              <a:cxnLst/>
              <a:rect l="l" t="t" r="r" b="b"/>
              <a:pathLst>
                <a:path w="8139" h="3700" fill="norm" stroke="1" extrusionOk="0">
                  <a:moveTo>
                    <a:pt x="185" y="0"/>
                  </a:moveTo>
                  <a:lnTo>
                    <a:pt x="0" y="555"/>
                  </a:lnTo>
                  <a:lnTo>
                    <a:pt x="7953" y="3699"/>
                  </a:lnTo>
                  <a:lnTo>
                    <a:pt x="8138" y="3145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18" name="Google Shape;4360;p44"/>
            <p:cNvSpPr/>
            <p:nvPr/>
          </p:nvSpPr>
          <p:spPr bwMode="auto">
            <a:xfrm>
              <a:off x="6068700" y="3673575"/>
              <a:ext cx="203475" cy="87900"/>
            </a:xfrm>
            <a:custGeom>
              <a:avLst/>
              <a:gdLst/>
              <a:ahLst/>
              <a:cxnLst/>
              <a:rect l="l" t="t" r="r" b="b"/>
              <a:pathLst>
                <a:path w="8139" h="3516" fill="norm" stroke="1" extrusionOk="0">
                  <a:moveTo>
                    <a:pt x="186" y="1"/>
                  </a:moveTo>
                  <a:lnTo>
                    <a:pt x="1" y="556"/>
                  </a:lnTo>
                  <a:lnTo>
                    <a:pt x="7954" y="3515"/>
                  </a:lnTo>
                  <a:lnTo>
                    <a:pt x="8139" y="2960"/>
                  </a:lnTo>
                  <a:lnTo>
                    <a:pt x="18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19" name="Google Shape;4361;p44"/>
            <p:cNvSpPr/>
            <p:nvPr/>
          </p:nvSpPr>
          <p:spPr bwMode="auto">
            <a:xfrm>
              <a:off x="6096450" y="3594975"/>
              <a:ext cx="208100" cy="78625"/>
            </a:xfrm>
            <a:custGeom>
              <a:avLst/>
              <a:gdLst/>
              <a:ahLst/>
              <a:cxnLst/>
              <a:rect l="l" t="t" r="r" b="b"/>
              <a:pathLst>
                <a:path w="8324" h="3145" fill="norm" stroke="1" extrusionOk="0">
                  <a:moveTo>
                    <a:pt x="185" y="1"/>
                  </a:moveTo>
                  <a:lnTo>
                    <a:pt x="1" y="556"/>
                  </a:lnTo>
                  <a:lnTo>
                    <a:pt x="8138" y="3145"/>
                  </a:lnTo>
                  <a:lnTo>
                    <a:pt x="8323" y="2590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20" name="Google Shape;4362;p44"/>
            <p:cNvSpPr/>
            <p:nvPr/>
          </p:nvSpPr>
          <p:spPr bwMode="auto">
            <a:xfrm>
              <a:off x="6119575" y="3516375"/>
              <a:ext cx="208100" cy="69375"/>
            </a:xfrm>
            <a:custGeom>
              <a:avLst/>
              <a:gdLst/>
              <a:ahLst/>
              <a:cxnLst/>
              <a:rect l="l" t="t" r="r" b="b"/>
              <a:pathLst>
                <a:path w="8324" h="2775" fill="norm" stroke="1" extrusionOk="0">
                  <a:moveTo>
                    <a:pt x="185" y="1"/>
                  </a:moveTo>
                  <a:lnTo>
                    <a:pt x="0" y="370"/>
                  </a:lnTo>
                  <a:lnTo>
                    <a:pt x="8323" y="2775"/>
                  </a:lnTo>
                  <a:lnTo>
                    <a:pt x="8323" y="2220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21" name="Google Shape;4363;p44"/>
            <p:cNvSpPr/>
            <p:nvPr/>
          </p:nvSpPr>
          <p:spPr bwMode="auto">
            <a:xfrm>
              <a:off x="6142700" y="3433150"/>
              <a:ext cx="208075" cy="64750"/>
            </a:xfrm>
            <a:custGeom>
              <a:avLst/>
              <a:gdLst/>
              <a:ahLst/>
              <a:cxnLst/>
              <a:rect l="l" t="t" r="r" b="b"/>
              <a:pathLst>
                <a:path w="8323" h="2590" fill="norm" stroke="1" extrusionOk="0">
                  <a:moveTo>
                    <a:pt x="185" y="0"/>
                  </a:moveTo>
                  <a:lnTo>
                    <a:pt x="0" y="555"/>
                  </a:lnTo>
                  <a:lnTo>
                    <a:pt x="8323" y="2590"/>
                  </a:lnTo>
                  <a:lnTo>
                    <a:pt x="8323" y="2035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22" name="Google Shape;4364;p44"/>
            <p:cNvSpPr/>
            <p:nvPr/>
          </p:nvSpPr>
          <p:spPr bwMode="auto">
            <a:xfrm>
              <a:off x="6161175" y="3349925"/>
              <a:ext cx="212725" cy="60125"/>
            </a:xfrm>
            <a:custGeom>
              <a:avLst/>
              <a:gdLst/>
              <a:ahLst/>
              <a:cxnLst/>
              <a:rect l="l" t="t" r="r" b="b"/>
              <a:pathLst>
                <a:path w="8509" h="2405" fill="norm" stroke="1" extrusionOk="0">
                  <a:moveTo>
                    <a:pt x="186" y="0"/>
                  </a:moveTo>
                  <a:lnTo>
                    <a:pt x="1" y="555"/>
                  </a:lnTo>
                  <a:lnTo>
                    <a:pt x="8324" y="2405"/>
                  </a:lnTo>
                  <a:lnTo>
                    <a:pt x="8509" y="1850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23" name="Google Shape;4365;p44"/>
            <p:cNvSpPr/>
            <p:nvPr/>
          </p:nvSpPr>
          <p:spPr bwMode="auto">
            <a:xfrm>
              <a:off x="6179675" y="3271325"/>
              <a:ext cx="212725" cy="46250"/>
            </a:xfrm>
            <a:custGeom>
              <a:avLst/>
              <a:gdLst/>
              <a:ahLst/>
              <a:cxnLst/>
              <a:rect l="l" t="t" r="r" b="b"/>
              <a:pathLst>
                <a:path w="8509" h="1850" fill="norm" stroke="1" extrusionOk="0">
                  <a:moveTo>
                    <a:pt x="1" y="0"/>
                  </a:moveTo>
                  <a:lnTo>
                    <a:pt x="1" y="370"/>
                  </a:lnTo>
                  <a:lnTo>
                    <a:pt x="8323" y="1850"/>
                  </a:lnTo>
                  <a:lnTo>
                    <a:pt x="8508" y="14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24" name="Google Shape;4366;p44"/>
            <p:cNvSpPr/>
            <p:nvPr/>
          </p:nvSpPr>
          <p:spPr bwMode="auto">
            <a:xfrm>
              <a:off x="6188925" y="3188100"/>
              <a:ext cx="217350" cy="41625"/>
            </a:xfrm>
            <a:custGeom>
              <a:avLst/>
              <a:gdLst/>
              <a:ahLst/>
              <a:cxnLst/>
              <a:rect l="l" t="t" r="r" b="b"/>
              <a:pathLst>
                <a:path w="8694" h="1665" fill="norm" stroke="1" extrusionOk="0">
                  <a:moveTo>
                    <a:pt x="185" y="0"/>
                  </a:moveTo>
                  <a:lnTo>
                    <a:pt x="1" y="370"/>
                  </a:lnTo>
                  <a:lnTo>
                    <a:pt x="8508" y="1665"/>
                  </a:lnTo>
                  <a:lnTo>
                    <a:pt x="8693" y="1110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25" name="Google Shape;4367;p44"/>
            <p:cNvSpPr/>
            <p:nvPr/>
          </p:nvSpPr>
          <p:spPr bwMode="auto">
            <a:xfrm>
              <a:off x="6202800" y="3104850"/>
              <a:ext cx="212725" cy="32400"/>
            </a:xfrm>
            <a:custGeom>
              <a:avLst/>
              <a:gdLst/>
              <a:ahLst/>
              <a:cxnLst/>
              <a:rect l="l" t="t" r="r" b="b"/>
              <a:pathLst>
                <a:path w="8509" h="1296" fill="norm" stroke="1" extrusionOk="0">
                  <a:moveTo>
                    <a:pt x="0" y="1"/>
                  </a:moveTo>
                  <a:lnTo>
                    <a:pt x="0" y="371"/>
                  </a:lnTo>
                  <a:lnTo>
                    <a:pt x="8508" y="1296"/>
                  </a:lnTo>
                  <a:lnTo>
                    <a:pt x="8508" y="741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26" name="Google Shape;4368;p44"/>
            <p:cNvSpPr/>
            <p:nvPr/>
          </p:nvSpPr>
          <p:spPr bwMode="auto">
            <a:xfrm>
              <a:off x="6207425" y="3017000"/>
              <a:ext cx="217350" cy="27775"/>
            </a:xfrm>
            <a:custGeom>
              <a:avLst/>
              <a:gdLst/>
              <a:ahLst/>
              <a:cxnLst/>
              <a:rect l="l" t="t" r="r" b="b"/>
              <a:pathLst>
                <a:path w="8694" h="1111" fill="norm" stroke="1" extrusionOk="0">
                  <a:moveTo>
                    <a:pt x="185" y="1"/>
                  </a:moveTo>
                  <a:lnTo>
                    <a:pt x="0" y="556"/>
                  </a:lnTo>
                  <a:lnTo>
                    <a:pt x="8693" y="1111"/>
                  </a:lnTo>
                  <a:lnTo>
                    <a:pt x="8693" y="741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27" name="Google Shape;4369;p44"/>
            <p:cNvSpPr/>
            <p:nvPr/>
          </p:nvSpPr>
          <p:spPr bwMode="auto">
            <a:xfrm>
              <a:off x="6212050" y="2933775"/>
              <a:ext cx="217325" cy="23150"/>
            </a:xfrm>
            <a:custGeom>
              <a:avLst/>
              <a:gdLst/>
              <a:ahLst/>
              <a:cxnLst/>
              <a:rect l="l" t="t" r="r" b="b"/>
              <a:pathLst>
                <a:path w="8693" h="926" fill="norm" stroke="1" extrusionOk="0">
                  <a:moveTo>
                    <a:pt x="0" y="1"/>
                  </a:moveTo>
                  <a:lnTo>
                    <a:pt x="0" y="556"/>
                  </a:lnTo>
                  <a:lnTo>
                    <a:pt x="8508" y="925"/>
                  </a:lnTo>
                  <a:lnTo>
                    <a:pt x="8693" y="371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28" name="Google Shape;4370;p44"/>
            <p:cNvSpPr/>
            <p:nvPr/>
          </p:nvSpPr>
          <p:spPr bwMode="auto">
            <a:xfrm>
              <a:off x="6216675" y="2850550"/>
              <a:ext cx="212700" cy="13900"/>
            </a:xfrm>
            <a:custGeom>
              <a:avLst/>
              <a:gdLst/>
              <a:ahLst/>
              <a:cxnLst/>
              <a:rect l="l" t="t" r="r" b="b"/>
              <a:pathLst>
                <a:path w="8508" h="556" fill="norm" stroke="1" extrusionOk="0">
                  <a:moveTo>
                    <a:pt x="0" y="1"/>
                  </a:moveTo>
                  <a:lnTo>
                    <a:pt x="0" y="555"/>
                  </a:lnTo>
                  <a:lnTo>
                    <a:pt x="8508" y="555"/>
                  </a:lnTo>
                  <a:lnTo>
                    <a:pt x="8508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29" name="Google Shape;4371;p44"/>
            <p:cNvSpPr/>
            <p:nvPr/>
          </p:nvSpPr>
          <p:spPr bwMode="auto">
            <a:xfrm>
              <a:off x="6225924" y="2734950"/>
              <a:ext cx="217325" cy="23150"/>
            </a:xfrm>
            <a:custGeom>
              <a:avLst/>
              <a:gdLst/>
              <a:ahLst/>
              <a:cxnLst/>
              <a:rect l="l" t="t" r="r" b="b"/>
              <a:pathLst>
                <a:path w="8693" h="926" fill="norm" stroke="1" extrusionOk="0">
                  <a:moveTo>
                    <a:pt x="8693" y="1"/>
                  </a:moveTo>
                  <a:lnTo>
                    <a:pt x="0" y="371"/>
                  </a:lnTo>
                  <a:lnTo>
                    <a:pt x="185" y="926"/>
                  </a:lnTo>
                  <a:lnTo>
                    <a:pt x="8693" y="556"/>
                  </a:lnTo>
                  <a:lnTo>
                    <a:pt x="8693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30" name="Google Shape;4372;p44"/>
            <p:cNvSpPr/>
            <p:nvPr/>
          </p:nvSpPr>
          <p:spPr bwMode="auto">
            <a:xfrm>
              <a:off x="6207425" y="2670225"/>
              <a:ext cx="217350" cy="27775"/>
            </a:xfrm>
            <a:custGeom>
              <a:avLst/>
              <a:gdLst/>
              <a:ahLst/>
              <a:cxnLst/>
              <a:rect l="l" t="t" r="r" b="b"/>
              <a:pathLst>
                <a:path w="8694" h="1111" fill="norm" stroke="1" extrusionOk="0">
                  <a:moveTo>
                    <a:pt x="8508" y="0"/>
                  </a:moveTo>
                  <a:lnTo>
                    <a:pt x="0" y="555"/>
                  </a:lnTo>
                  <a:lnTo>
                    <a:pt x="185" y="1110"/>
                  </a:lnTo>
                  <a:lnTo>
                    <a:pt x="8693" y="370"/>
                  </a:lnTo>
                  <a:lnTo>
                    <a:pt x="850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31" name="Google Shape;4373;p44"/>
            <p:cNvSpPr/>
            <p:nvPr/>
          </p:nvSpPr>
          <p:spPr bwMode="auto">
            <a:xfrm>
              <a:off x="6202800" y="2577750"/>
              <a:ext cx="212725" cy="37025"/>
            </a:xfrm>
            <a:custGeom>
              <a:avLst/>
              <a:gdLst/>
              <a:ahLst/>
              <a:cxnLst/>
              <a:rect l="l" t="t" r="r" b="b"/>
              <a:pathLst>
                <a:path w="8509" h="1481" fill="norm" stroke="1" extrusionOk="0">
                  <a:moveTo>
                    <a:pt x="8508" y="0"/>
                  </a:moveTo>
                  <a:lnTo>
                    <a:pt x="0" y="925"/>
                  </a:lnTo>
                  <a:lnTo>
                    <a:pt x="0" y="1480"/>
                  </a:lnTo>
                  <a:lnTo>
                    <a:pt x="8508" y="555"/>
                  </a:lnTo>
                  <a:lnTo>
                    <a:pt x="850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32" name="Google Shape;4374;p44"/>
            <p:cNvSpPr/>
            <p:nvPr/>
          </p:nvSpPr>
          <p:spPr bwMode="auto">
            <a:xfrm>
              <a:off x="6188925" y="2485275"/>
              <a:ext cx="217350" cy="41625"/>
            </a:xfrm>
            <a:custGeom>
              <a:avLst/>
              <a:gdLst/>
              <a:ahLst/>
              <a:cxnLst/>
              <a:rect l="l" t="t" r="r" b="b"/>
              <a:pathLst>
                <a:path w="8694" h="1665" fill="norm" stroke="1" extrusionOk="0">
                  <a:moveTo>
                    <a:pt x="8508" y="0"/>
                  </a:moveTo>
                  <a:lnTo>
                    <a:pt x="1" y="1295"/>
                  </a:lnTo>
                  <a:lnTo>
                    <a:pt x="185" y="1665"/>
                  </a:lnTo>
                  <a:lnTo>
                    <a:pt x="8693" y="555"/>
                  </a:lnTo>
                  <a:lnTo>
                    <a:pt x="850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33" name="Google Shape;4375;p44"/>
            <p:cNvSpPr/>
            <p:nvPr/>
          </p:nvSpPr>
          <p:spPr bwMode="auto">
            <a:xfrm>
              <a:off x="6179675" y="2397425"/>
              <a:ext cx="212725" cy="50875"/>
            </a:xfrm>
            <a:custGeom>
              <a:avLst/>
              <a:gdLst/>
              <a:ahLst/>
              <a:cxnLst/>
              <a:rect l="l" t="t" r="r" b="b"/>
              <a:pathLst>
                <a:path w="8509" h="2035" fill="norm" stroke="1" extrusionOk="0">
                  <a:moveTo>
                    <a:pt x="8323" y="0"/>
                  </a:moveTo>
                  <a:lnTo>
                    <a:pt x="1" y="1480"/>
                  </a:lnTo>
                  <a:lnTo>
                    <a:pt x="1" y="2035"/>
                  </a:lnTo>
                  <a:lnTo>
                    <a:pt x="8508" y="370"/>
                  </a:lnTo>
                  <a:lnTo>
                    <a:pt x="832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34" name="Google Shape;4376;p44"/>
            <p:cNvSpPr/>
            <p:nvPr/>
          </p:nvSpPr>
          <p:spPr bwMode="auto">
            <a:xfrm>
              <a:off x="6161175" y="2304950"/>
              <a:ext cx="212725" cy="60125"/>
            </a:xfrm>
            <a:custGeom>
              <a:avLst/>
              <a:gdLst/>
              <a:ahLst/>
              <a:cxnLst/>
              <a:rect l="l" t="t" r="r" b="b"/>
              <a:pathLst>
                <a:path w="8509" h="2405" fill="norm" stroke="1" extrusionOk="0">
                  <a:moveTo>
                    <a:pt x="8324" y="0"/>
                  </a:moveTo>
                  <a:lnTo>
                    <a:pt x="1" y="1850"/>
                  </a:lnTo>
                  <a:lnTo>
                    <a:pt x="186" y="2405"/>
                  </a:lnTo>
                  <a:lnTo>
                    <a:pt x="8509" y="555"/>
                  </a:lnTo>
                  <a:lnTo>
                    <a:pt x="832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35" name="Google Shape;4377;p44"/>
            <p:cNvSpPr/>
            <p:nvPr/>
          </p:nvSpPr>
          <p:spPr bwMode="auto">
            <a:xfrm>
              <a:off x="6142700" y="2217100"/>
              <a:ext cx="208075" cy="64750"/>
            </a:xfrm>
            <a:custGeom>
              <a:avLst/>
              <a:gdLst/>
              <a:ahLst/>
              <a:cxnLst/>
              <a:rect l="l" t="t" r="r" b="b"/>
              <a:pathLst>
                <a:path w="8323" h="2590" fill="norm" stroke="1" extrusionOk="0">
                  <a:moveTo>
                    <a:pt x="8323" y="0"/>
                  </a:moveTo>
                  <a:lnTo>
                    <a:pt x="0" y="2035"/>
                  </a:lnTo>
                  <a:lnTo>
                    <a:pt x="185" y="2590"/>
                  </a:lnTo>
                  <a:lnTo>
                    <a:pt x="8323" y="555"/>
                  </a:lnTo>
                  <a:lnTo>
                    <a:pt x="832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36" name="Google Shape;4378;p44"/>
            <p:cNvSpPr/>
            <p:nvPr/>
          </p:nvSpPr>
          <p:spPr bwMode="auto">
            <a:xfrm>
              <a:off x="6119575" y="2129250"/>
              <a:ext cx="208100" cy="69375"/>
            </a:xfrm>
            <a:custGeom>
              <a:avLst/>
              <a:gdLst/>
              <a:ahLst/>
              <a:cxnLst/>
              <a:rect l="l" t="t" r="r" b="b"/>
              <a:pathLst>
                <a:path w="8324" h="2775" fill="norm" stroke="1" extrusionOk="0">
                  <a:moveTo>
                    <a:pt x="8323" y="0"/>
                  </a:moveTo>
                  <a:lnTo>
                    <a:pt x="0" y="2405"/>
                  </a:lnTo>
                  <a:lnTo>
                    <a:pt x="185" y="2774"/>
                  </a:lnTo>
                  <a:lnTo>
                    <a:pt x="8323" y="555"/>
                  </a:lnTo>
                  <a:lnTo>
                    <a:pt x="832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37" name="Google Shape;4379;p44"/>
            <p:cNvSpPr/>
            <p:nvPr/>
          </p:nvSpPr>
          <p:spPr bwMode="auto">
            <a:xfrm>
              <a:off x="6096450" y="2041400"/>
              <a:ext cx="208100" cy="78625"/>
            </a:xfrm>
            <a:custGeom>
              <a:avLst/>
              <a:gdLst/>
              <a:ahLst/>
              <a:cxnLst/>
              <a:rect l="l" t="t" r="r" b="b"/>
              <a:pathLst>
                <a:path w="8324" h="3145" fill="norm" stroke="1" extrusionOk="0">
                  <a:moveTo>
                    <a:pt x="8138" y="0"/>
                  </a:moveTo>
                  <a:lnTo>
                    <a:pt x="1" y="2589"/>
                  </a:lnTo>
                  <a:lnTo>
                    <a:pt x="185" y="3144"/>
                  </a:lnTo>
                  <a:lnTo>
                    <a:pt x="8323" y="555"/>
                  </a:lnTo>
                  <a:lnTo>
                    <a:pt x="813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38" name="Google Shape;4380;p44"/>
            <p:cNvSpPr/>
            <p:nvPr/>
          </p:nvSpPr>
          <p:spPr bwMode="auto">
            <a:xfrm>
              <a:off x="6068700" y="1958150"/>
              <a:ext cx="203475" cy="83275"/>
            </a:xfrm>
            <a:custGeom>
              <a:avLst/>
              <a:gdLst/>
              <a:ahLst/>
              <a:cxnLst/>
              <a:rect l="l" t="t" r="r" b="b"/>
              <a:pathLst>
                <a:path w="8139" h="3331" fill="norm" stroke="1" extrusionOk="0">
                  <a:moveTo>
                    <a:pt x="7954" y="1"/>
                  </a:moveTo>
                  <a:lnTo>
                    <a:pt x="1" y="2775"/>
                  </a:lnTo>
                  <a:lnTo>
                    <a:pt x="186" y="3330"/>
                  </a:lnTo>
                  <a:lnTo>
                    <a:pt x="8139" y="371"/>
                  </a:lnTo>
                  <a:lnTo>
                    <a:pt x="795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39" name="Google Shape;4381;p44"/>
            <p:cNvSpPr/>
            <p:nvPr/>
          </p:nvSpPr>
          <p:spPr bwMode="auto">
            <a:xfrm>
              <a:off x="6036350" y="1870300"/>
              <a:ext cx="203450" cy="92500"/>
            </a:xfrm>
            <a:custGeom>
              <a:avLst/>
              <a:gdLst/>
              <a:ahLst/>
              <a:cxnLst/>
              <a:rect l="l" t="t" r="r" b="b"/>
              <a:pathLst>
                <a:path w="8138" h="3700" fill="norm" stroke="1" extrusionOk="0">
                  <a:moveTo>
                    <a:pt x="7953" y="1"/>
                  </a:moveTo>
                  <a:lnTo>
                    <a:pt x="0" y="3145"/>
                  </a:lnTo>
                  <a:lnTo>
                    <a:pt x="185" y="3700"/>
                  </a:lnTo>
                  <a:lnTo>
                    <a:pt x="8138" y="556"/>
                  </a:lnTo>
                  <a:lnTo>
                    <a:pt x="7953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40" name="Google Shape;4382;p44"/>
            <p:cNvSpPr/>
            <p:nvPr/>
          </p:nvSpPr>
          <p:spPr bwMode="auto">
            <a:xfrm>
              <a:off x="6003975" y="1787075"/>
              <a:ext cx="203475" cy="97125"/>
            </a:xfrm>
            <a:custGeom>
              <a:avLst/>
              <a:gdLst/>
              <a:ahLst/>
              <a:cxnLst/>
              <a:rect l="l" t="t" r="r" b="b"/>
              <a:pathLst>
                <a:path w="8139" h="3885" fill="norm" stroke="1" extrusionOk="0">
                  <a:moveTo>
                    <a:pt x="7768" y="1"/>
                  </a:moveTo>
                  <a:lnTo>
                    <a:pt x="0" y="3515"/>
                  </a:lnTo>
                  <a:lnTo>
                    <a:pt x="185" y="3885"/>
                  </a:lnTo>
                  <a:lnTo>
                    <a:pt x="8138" y="371"/>
                  </a:lnTo>
                  <a:lnTo>
                    <a:pt x="7768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41" name="Google Shape;4383;p44"/>
            <p:cNvSpPr/>
            <p:nvPr/>
          </p:nvSpPr>
          <p:spPr bwMode="auto">
            <a:xfrm>
              <a:off x="5966975" y="1703850"/>
              <a:ext cx="198850" cy="106375"/>
            </a:xfrm>
            <a:custGeom>
              <a:avLst/>
              <a:gdLst/>
              <a:ahLst/>
              <a:cxnLst/>
              <a:rect l="l" t="t" r="r" b="b"/>
              <a:pathLst>
                <a:path w="7954" h="4255" fill="norm" stroke="1" extrusionOk="0">
                  <a:moveTo>
                    <a:pt x="7769" y="1"/>
                  </a:moveTo>
                  <a:lnTo>
                    <a:pt x="1" y="3700"/>
                  </a:lnTo>
                  <a:lnTo>
                    <a:pt x="371" y="4254"/>
                  </a:lnTo>
                  <a:lnTo>
                    <a:pt x="7954" y="371"/>
                  </a:lnTo>
                  <a:lnTo>
                    <a:pt x="776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42" name="Google Shape;4384;p44"/>
            <p:cNvSpPr/>
            <p:nvPr/>
          </p:nvSpPr>
          <p:spPr bwMode="auto">
            <a:xfrm>
              <a:off x="5930000" y="1620625"/>
              <a:ext cx="194225" cy="115625"/>
            </a:xfrm>
            <a:custGeom>
              <a:avLst/>
              <a:gdLst/>
              <a:ahLst/>
              <a:cxnLst/>
              <a:rect l="l" t="t" r="r" b="b"/>
              <a:pathLst>
                <a:path w="7769" h="4625" fill="norm" stroke="1" extrusionOk="0">
                  <a:moveTo>
                    <a:pt x="7583" y="0"/>
                  </a:moveTo>
                  <a:lnTo>
                    <a:pt x="0" y="4069"/>
                  </a:lnTo>
                  <a:lnTo>
                    <a:pt x="185" y="4624"/>
                  </a:lnTo>
                  <a:lnTo>
                    <a:pt x="7768" y="555"/>
                  </a:lnTo>
                  <a:lnTo>
                    <a:pt x="758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43" name="Google Shape;4385;p44"/>
            <p:cNvSpPr/>
            <p:nvPr/>
          </p:nvSpPr>
          <p:spPr bwMode="auto">
            <a:xfrm>
              <a:off x="5888375" y="1542025"/>
              <a:ext cx="194225" cy="120250"/>
            </a:xfrm>
            <a:custGeom>
              <a:avLst/>
              <a:gdLst/>
              <a:ahLst/>
              <a:cxnLst/>
              <a:rect l="l" t="t" r="r" b="b"/>
              <a:pathLst>
                <a:path w="7769" h="4810" fill="norm" stroke="1" extrusionOk="0">
                  <a:moveTo>
                    <a:pt x="7399" y="0"/>
                  </a:moveTo>
                  <a:lnTo>
                    <a:pt x="1" y="4254"/>
                  </a:lnTo>
                  <a:lnTo>
                    <a:pt x="371" y="4809"/>
                  </a:lnTo>
                  <a:lnTo>
                    <a:pt x="7769" y="370"/>
                  </a:lnTo>
                  <a:lnTo>
                    <a:pt x="739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44" name="Google Shape;4386;p44"/>
            <p:cNvSpPr/>
            <p:nvPr/>
          </p:nvSpPr>
          <p:spPr bwMode="auto">
            <a:xfrm>
              <a:off x="5856025" y="1458800"/>
              <a:ext cx="184975" cy="124850"/>
            </a:xfrm>
            <a:custGeom>
              <a:avLst/>
              <a:gdLst/>
              <a:ahLst/>
              <a:cxnLst/>
              <a:rect l="l" t="t" r="r" b="b"/>
              <a:pathLst>
                <a:path w="7399" h="4994" fill="norm" stroke="1" extrusionOk="0">
                  <a:moveTo>
                    <a:pt x="7213" y="0"/>
                  </a:moveTo>
                  <a:lnTo>
                    <a:pt x="0" y="4624"/>
                  </a:lnTo>
                  <a:lnTo>
                    <a:pt x="185" y="4994"/>
                  </a:lnTo>
                  <a:lnTo>
                    <a:pt x="7398" y="555"/>
                  </a:lnTo>
                  <a:lnTo>
                    <a:pt x="721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45" name="Google Shape;4387;p44"/>
            <p:cNvSpPr/>
            <p:nvPr/>
          </p:nvSpPr>
          <p:spPr bwMode="auto">
            <a:xfrm>
              <a:off x="5800525" y="1389425"/>
              <a:ext cx="184975" cy="129500"/>
            </a:xfrm>
            <a:custGeom>
              <a:avLst/>
              <a:gdLst/>
              <a:ahLst/>
              <a:cxnLst/>
              <a:rect l="l" t="t" r="r" b="b"/>
              <a:pathLst>
                <a:path w="7399" h="5180" fill="norm" stroke="1" extrusionOk="0">
                  <a:moveTo>
                    <a:pt x="7029" y="1"/>
                  </a:moveTo>
                  <a:lnTo>
                    <a:pt x="1" y="4625"/>
                  </a:lnTo>
                  <a:lnTo>
                    <a:pt x="371" y="5180"/>
                  </a:lnTo>
                  <a:lnTo>
                    <a:pt x="7399" y="371"/>
                  </a:lnTo>
                  <a:lnTo>
                    <a:pt x="702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46" name="Google Shape;4388;p44"/>
            <p:cNvSpPr/>
            <p:nvPr/>
          </p:nvSpPr>
          <p:spPr bwMode="auto">
            <a:xfrm>
              <a:off x="5754300" y="1310825"/>
              <a:ext cx="180350" cy="138750"/>
            </a:xfrm>
            <a:custGeom>
              <a:avLst/>
              <a:gdLst/>
              <a:ahLst/>
              <a:cxnLst/>
              <a:rect l="l" t="t" r="r" b="b"/>
              <a:pathLst>
                <a:path w="7214" h="5550" fill="norm" stroke="1" extrusionOk="0">
                  <a:moveTo>
                    <a:pt x="6843" y="1"/>
                  </a:moveTo>
                  <a:lnTo>
                    <a:pt x="0" y="5179"/>
                  </a:lnTo>
                  <a:lnTo>
                    <a:pt x="185" y="5549"/>
                  </a:lnTo>
                  <a:lnTo>
                    <a:pt x="7213" y="556"/>
                  </a:lnTo>
                  <a:lnTo>
                    <a:pt x="6843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47" name="Google Shape;4389;p44"/>
            <p:cNvSpPr/>
            <p:nvPr/>
          </p:nvSpPr>
          <p:spPr bwMode="auto">
            <a:xfrm>
              <a:off x="5703425" y="1241475"/>
              <a:ext cx="175725" cy="138750"/>
            </a:xfrm>
            <a:custGeom>
              <a:avLst/>
              <a:gdLst/>
              <a:ahLst/>
              <a:cxnLst/>
              <a:rect l="l" t="t" r="r" b="b"/>
              <a:pathLst>
                <a:path w="7029" h="5550" fill="norm" stroke="1" extrusionOk="0">
                  <a:moveTo>
                    <a:pt x="6659" y="0"/>
                  </a:moveTo>
                  <a:lnTo>
                    <a:pt x="1" y="5179"/>
                  </a:lnTo>
                  <a:lnTo>
                    <a:pt x="186" y="5549"/>
                  </a:lnTo>
                  <a:lnTo>
                    <a:pt x="7029" y="370"/>
                  </a:lnTo>
                  <a:lnTo>
                    <a:pt x="665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48" name="Google Shape;4390;p44"/>
            <p:cNvSpPr/>
            <p:nvPr/>
          </p:nvSpPr>
          <p:spPr bwMode="auto">
            <a:xfrm>
              <a:off x="5647950" y="1167500"/>
              <a:ext cx="171100" cy="147975"/>
            </a:xfrm>
            <a:custGeom>
              <a:avLst/>
              <a:gdLst/>
              <a:ahLst/>
              <a:cxnLst/>
              <a:rect l="l" t="t" r="r" b="b"/>
              <a:pathLst>
                <a:path w="6844" h="5919" fill="norm" stroke="1" extrusionOk="0">
                  <a:moveTo>
                    <a:pt x="6474" y="0"/>
                  </a:moveTo>
                  <a:lnTo>
                    <a:pt x="0" y="5549"/>
                  </a:lnTo>
                  <a:lnTo>
                    <a:pt x="370" y="5919"/>
                  </a:lnTo>
                  <a:lnTo>
                    <a:pt x="6843" y="370"/>
                  </a:lnTo>
                  <a:lnTo>
                    <a:pt x="647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49" name="Google Shape;4391;p44"/>
            <p:cNvSpPr/>
            <p:nvPr/>
          </p:nvSpPr>
          <p:spPr bwMode="auto">
            <a:xfrm>
              <a:off x="5583200" y="1093525"/>
              <a:ext cx="166500" cy="152600"/>
            </a:xfrm>
            <a:custGeom>
              <a:avLst/>
              <a:gdLst/>
              <a:ahLst/>
              <a:cxnLst/>
              <a:rect l="l" t="t" r="r" b="b"/>
              <a:pathLst>
                <a:path w="6660" h="6104" fill="norm" stroke="1" extrusionOk="0">
                  <a:moveTo>
                    <a:pt x="6289" y="0"/>
                  </a:moveTo>
                  <a:lnTo>
                    <a:pt x="1" y="5734"/>
                  </a:lnTo>
                  <a:lnTo>
                    <a:pt x="186" y="6103"/>
                  </a:lnTo>
                  <a:lnTo>
                    <a:pt x="6659" y="370"/>
                  </a:lnTo>
                  <a:lnTo>
                    <a:pt x="628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50" name="Google Shape;4392;p44"/>
            <p:cNvSpPr/>
            <p:nvPr/>
          </p:nvSpPr>
          <p:spPr bwMode="auto">
            <a:xfrm>
              <a:off x="5536975" y="1033400"/>
              <a:ext cx="161850" cy="157225"/>
            </a:xfrm>
            <a:custGeom>
              <a:avLst/>
              <a:gdLst/>
              <a:ahLst/>
              <a:cxnLst/>
              <a:rect l="l" t="t" r="r" b="b"/>
              <a:pathLst>
                <a:path w="6474" h="6289" fill="norm" stroke="1" extrusionOk="0">
                  <a:moveTo>
                    <a:pt x="6104" y="1"/>
                  </a:moveTo>
                  <a:lnTo>
                    <a:pt x="0" y="5919"/>
                  </a:lnTo>
                  <a:lnTo>
                    <a:pt x="370" y="6289"/>
                  </a:lnTo>
                  <a:lnTo>
                    <a:pt x="6474" y="371"/>
                  </a:lnTo>
                  <a:lnTo>
                    <a:pt x="610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51" name="Google Shape;4393;p44"/>
            <p:cNvSpPr/>
            <p:nvPr/>
          </p:nvSpPr>
          <p:spPr bwMode="auto">
            <a:xfrm>
              <a:off x="5476875" y="968675"/>
              <a:ext cx="157225" cy="161850"/>
            </a:xfrm>
            <a:custGeom>
              <a:avLst/>
              <a:gdLst/>
              <a:ahLst/>
              <a:cxnLst/>
              <a:rect l="l" t="t" r="r" b="b"/>
              <a:pathLst>
                <a:path w="6289" h="6474" fill="norm" stroke="1" extrusionOk="0">
                  <a:moveTo>
                    <a:pt x="5918" y="0"/>
                  </a:moveTo>
                  <a:lnTo>
                    <a:pt x="0" y="6104"/>
                  </a:lnTo>
                  <a:lnTo>
                    <a:pt x="370" y="6474"/>
                  </a:lnTo>
                  <a:lnTo>
                    <a:pt x="6288" y="370"/>
                  </a:lnTo>
                  <a:lnTo>
                    <a:pt x="591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52" name="Google Shape;4394;p44"/>
            <p:cNvSpPr/>
            <p:nvPr/>
          </p:nvSpPr>
          <p:spPr bwMode="auto">
            <a:xfrm>
              <a:off x="5416750" y="908550"/>
              <a:ext cx="152625" cy="166500"/>
            </a:xfrm>
            <a:custGeom>
              <a:avLst/>
              <a:gdLst/>
              <a:ahLst/>
              <a:cxnLst/>
              <a:rect l="l" t="t" r="r" b="b"/>
              <a:pathLst>
                <a:path w="6105" h="6660" fill="norm" stroke="1" extrusionOk="0">
                  <a:moveTo>
                    <a:pt x="5549" y="1"/>
                  </a:moveTo>
                  <a:lnTo>
                    <a:pt x="1" y="6289"/>
                  </a:lnTo>
                  <a:lnTo>
                    <a:pt x="371" y="6659"/>
                  </a:lnTo>
                  <a:lnTo>
                    <a:pt x="6104" y="371"/>
                  </a:lnTo>
                  <a:lnTo>
                    <a:pt x="554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53" name="Google Shape;4395;p44"/>
            <p:cNvSpPr/>
            <p:nvPr/>
          </p:nvSpPr>
          <p:spPr bwMode="auto">
            <a:xfrm>
              <a:off x="5352025" y="848450"/>
              <a:ext cx="147975" cy="171100"/>
            </a:xfrm>
            <a:custGeom>
              <a:avLst/>
              <a:gdLst/>
              <a:ahLst/>
              <a:cxnLst/>
              <a:rect l="l" t="t" r="r" b="b"/>
              <a:pathLst>
                <a:path w="5919" h="6844" fill="norm" stroke="1" extrusionOk="0">
                  <a:moveTo>
                    <a:pt x="5549" y="1"/>
                  </a:moveTo>
                  <a:lnTo>
                    <a:pt x="0" y="6474"/>
                  </a:lnTo>
                  <a:lnTo>
                    <a:pt x="370" y="6844"/>
                  </a:lnTo>
                  <a:lnTo>
                    <a:pt x="5919" y="186"/>
                  </a:lnTo>
                  <a:lnTo>
                    <a:pt x="554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54" name="Google Shape;4396;p44"/>
            <p:cNvSpPr/>
            <p:nvPr/>
          </p:nvSpPr>
          <p:spPr bwMode="auto">
            <a:xfrm>
              <a:off x="5287275" y="788350"/>
              <a:ext cx="138750" cy="175725"/>
            </a:xfrm>
            <a:custGeom>
              <a:avLst/>
              <a:gdLst/>
              <a:ahLst/>
              <a:cxnLst/>
              <a:rect l="l" t="t" r="r" b="b"/>
              <a:pathLst>
                <a:path w="5550" h="7029" fill="norm" stroke="1" extrusionOk="0">
                  <a:moveTo>
                    <a:pt x="5180" y="0"/>
                  </a:moveTo>
                  <a:lnTo>
                    <a:pt x="1" y="6843"/>
                  </a:lnTo>
                  <a:lnTo>
                    <a:pt x="371" y="7028"/>
                  </a:lnTo>
                  <a:lnTo>
                    <a:pt x="5550" y="370"/>
                  </a:lnTo>
                  <a:lnTo>
                    <a:pt x="518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55" name="Google Shape;4397;p44"/>
            <p:cNvSpPr/>
            <p:nvPr/>
          </p:nvSpPr>
          <p:spPr bwMode="auto">
            <a:xfrm>
              <a:off x="5217924" y="732850"/>
              <a:ext cx="134125" cy="180350"/>
            </a:xfrm>
            <a:custGeom>
              <a:avLst/>
              <a:gdLst/>
              <a:ahLst/>
              <a:cxnLst/>
              <a:rect l="l" t="t" r="r" b="b"/>
              <a:pathLst>
                <a:path w="5365" h="7214" fill="norm" stroke="1" extrusionOk="0">
                  <a:moveTo>
                    <a:pt x="4994" y="1"/>
                  </a:moveTo>
                  <a:lnTo>
                    <a:pt x="1" y="7029"/>
                  </a:lnTo>
                  <a:lnTo>
                    <a:pt x="371" y="7214"/>
                  </a:lnTo>
                  <a:lnTo>
                    <a:pt x="5364" y="371"/>
                  </a:lnTo>
                  <a:lnTo>
                    <a:pt x="499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56" name="Google Shape;4398;p44"/>
            <p:cNvSpPr/>
            <p:nvPr/>
          </p:nvSpPr>
          <p:spPr bwMode="auto">
            <a:xfrm>
              <a:off x="5148575" y="682000"/>
              <a:ext cx="129500" cy="184975"/>
            </a:xfrm>
            <a:custGeom>
              <a:avLst/>
              <a:gdLst/>
              <a:ahLst/>
              <a:cxnLst/>
              <a:rect l="l" t="t" r="r" b="b"/>
              <a:pathLst>
                <a:path w="5180" h="7399" fill="norm" stroke="1" extrusionOk="0">
                  <a:moveTo>
                    <a:pt x="4809" y="0"/>
                  </a:moveTo>
                  <a:lnTo>
                    <a:pt x="0" y="7213"/>
                  </a:lnTo>
                  <a:lnTo>
                    <a:pt x="555" y="7398"/>
                  </a:lnTo>
                  <a:lnTo>
                    <a:pt x="5179" y="370"/>
                  </a:lnTo>
                  <a:lnTo>
                    <a:pt x="480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57" name="Google Shape;4399;p44"/>
            <p:cNvSpPr/>
            <p:nvPr/>
          </p:nvSpPr>
          <p:spPr bwMode="auto">
            <a:xfrm>
              <a:off x="5079225" y="631125"/>
              <a:ext cx="124850" cy="189600"/>
            </a:xfrm>
            <a:custGeom>
              <a:avLst/>
              <a:gdLst/>
              <a:ahLst/>
              <a:cxnLst/>
              <a:rect l="l" t="t" r="r" b="b"/>
              <a:pathLst>
                <a:path w="4994" h="7584" fill="norm" stroke="1" extrusionOk="0">
                  <a:moveTo>
                    <a:pt x="4439" y="1"/>
                  </a:moveTo>
                  <a:lnTo>
                    <a:pt x="0" y="7399"/>
                  </a:lnTo>
                  <a:lnTo>
                    <a:pt x="370" y="7584"/>
                  </a:lnTo>
                  <a:lnTo>
                    <a:pt x="4994" y="371"/>
                  </a:lnTo>
                  <a:lnTo>
                    <a:pt x="443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58" name="Google Shape;4400;p44"/>
            <p:cNvSpPr/>
            <p:nvPr/>
          </p:nvSpPr>
          <p:spPr bwMode="auto">
            <a:xfrm>
              <a:off x="5005225" y="584900"/>
              <a:ext cx="120250" cy="194225"/>
            </a:xfrm>
            <a:custGeom>
              <a:avLst/>
              <a:gdLst/>
              <a:ahLst/>
              <a:cxnLst/>
              <a:rect l="l" t="t" r="r" b="b"/>
              <a:pathLst>
                <a:path w="4810" h="7769" fill="norm" stroke="1" extrusionOk="0">
                  <a:moveTo>
                    <a:pt x="4440" y="0"/>
                  </a:moveTo>
                  <a:lnTo>
                    <a:pt x="1" y="7398"/>
                  </a:lnTo>
                  <a:lnTo>
                    <a:pt x="556" y="7768"/>
                  </a:lnTo>
                  <a:lnTo>
                    <a:pt x="4810" y="370"/>
                  </a:lnTo>
                  <a:lnTo>
                    <a:pt x="444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59" name="Google Shape;4401;p44"/>
            <p:cNvSpPr/>
            <p:nvPr/>
          </p:nvSpPr>
          <p:spPr bwMode="auto">
            <a:xfrm>
              <a:off x="4931250" y="543275"/>
              <a:ext cx="115625" cy="194225"/>
            </a:xfrm>
            <a:custGeom>
              <a:avLst/>
              <a:gdLst/>
              <a:ahLst/>
              <a:cxnLst/>
              <a:rect l="l" t="t" r="r" b="b"/>
              <a:pathLst>
                <a:path w="4625" h="7769" fill="norm" stroke="1" extrusionOk="0">
                  <a:moveTo>
                    <a:pt x="4070" y="1"/>
                  </a:moveTo>
                  <a:lnTo>
                    <a:pt x="1" y="7399"/>
                  </a:lnTo>
                  <a:lnTo>
                    <a:pt x="556" y="7769"/>
                  </a:lnTo>
                  <a:lnTo>
                    <a:pt x="4625" y="186"/>
                  </a:lnTo>
                  <a:lnTo>
                    <a:pt x="407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60" name="Google Shape;4402;p44"/>
            <p:cNvSpPr/>
            <p:nvPr/>
          </p:nvSpPr>
          <p:spPr bwMode="auto">
            <a:xfrm>
              <a:off x="4857275" y="501675"/>
              <a:ext cx="106375" cy="198850"/>
            </a:xfrm>
            <a:custGeom>
              <a:avLst/>
              <a:gdLst/>
              <a:ahLst/>
              <a:cxnLst/>
              <a:rect l="l" t="t" r="r" b="b"/>
              <a:pathLst>
                <a:path w="4255" h="7954" fill="norm" stroke="1" extrusionOk="0">
                  <a:moveTo>
                    <a:pt x="3884" y="0"/>
                  </a:moveTo>
                  <a:lnTo>
                    <a:pt x="1" y="7583"/>
                  </a:lnTo>
                  <a:lnTo>
                    <a:pt x="555" y="7953"/>
                  </a:lnTo>
                  <a:lnTo>
                    <a:pt x="4254" y="185"/>
                  </a:lnTo>
                  <a:lnTo>
                    <a:pt x="388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61" name="Google Shape;4403;p44"/>
            <p:cNvSpPr/>
            <p:nvPr/>
          </p:nvSpPr>
          <p:spPr bwMode="auto">
            <a:xfrm>
              <a:off x="4783300" y="460050"/>
              <a:ext cx="97125" cy="203475"/>
            </a:xfrm>
            <a:custGeom>
              <a:avLst/>
              <a:gdLst/>
              <a:ahLst/>
              <a:cxnLst/>
              <a:rect l="l" t="t" r="r" b="b"/>
              <a:pathLst>
                <a:path w="3885" h="8139" fill="norm" stroke="1" extrusionOk="0">
                  <a:moveTo>
                    <a:pt x="3329" y="1"/>
                  </a:moveTo>
                  <a:lnTo>
                    <a:pt x="0" y="7954"/>
                  </a:lnTo>
                  <a:lnTo>
                    <a:pt x="370" y="8139"/>
                  </a:lnTo>
                  <a:lnTo>
                    <a:pt x="3884" y="371"/>
                  </a:lnTo>
                  <a:lnTo>
                    <a:pt x="332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62" name="Google Shape;4404;p44"/>
            <p:cNvSpPr/>
            <p:nvPr/>
          </p:nvSpPr>
          <p:spPr bwMode="auto">
            <a:xfrm>
              <a:off x="4704700" y="427700"/>
              <a:ext cx="92500" cy="203450"/>
            </a:xfrm>
            <a:custGeom>
              <a:avLst/>
              <a:gdLst/>
              <a:ahLst/>
              <a:cxnLst/>
              <a:rect l="l" t="t" r="r" b="b"/>
              <a:pathLst>
                <a:path w="3700" h="8138" fill="norm" stroke="1" extrusionOk="0">
                  <a:moveTo>
                    <a:pt x="3329" y="0"/>
                  </a:moveTo>
                  <a:lnTo>
                    <a:pt x="0" y="7953"/>
                  </a:lnTo>
                  <a:lnTo>
                    <a:pt x="555" y="8138"/>
                  </a:lnTo>
                  <a:lnTo>
                    <a:pt x="3699" y="185"/>
                  </a:lnTo>
                  <a:lnTo>
                    <a:pt x="332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63" name="Google Shape;4405;p44"/>
            <p:cNvSpPr/>
            <p:nvPr/>
          </p:nvSpPr>
          <p:spPr bwMode="auto">
            <a:xfrm>
              <a:off x="4626075" y="395325"/>
              <a:ext cx="87900" cy="203475"/>
            </a:xfrm>
            <a:custGeom>
              <a:avLst/>
              <a:gdLst/>
              <a:ahLst/>
              <a:cxnLst/>
              <a:rect l="l" t="t" r="r" b="b"/>
              <a:pathLst>
                <a:path w="3516" h="8139" fill="norm" stroke="1" extrusionOk="0">
                  <a:moveTo>
                    <a:pt x="2960" y="0"/>
                  </a:moveTo>
                  <a:lnTo>
                    <a:pt x="1" y="7953"/>
                  </a:lnTo>
                  <a:lnTo>
                    <a:pt x="556" y="8138"/>
                  </a:lnTo>
                  <a:lnTo>
                    <a:pt x="3515" y="185"/>
                  </a:lnTo>
                  <a:lnTo>
                    <a:pt x="296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64" name="Google Shape;4406;p44"/>
            <p:cNvSpPr/>
            <p:nvPr/>
          </p:nvSpPr>
          <p:spPr bwMode="auto">
            <a:xfrm>
              <a:off x="4547475" y="362950"/>
              <a:ext cx="78625" cy="208100"/>
            </a:xfrm>
            <a:custGeom>
              <a:avLst/>
              <a:gdLst/>
              <a:ahLst/>
              <a:cxnLst/>
              <a:rect l="l" t="t" r="r" b="b"/>
              <a:pathLst>
                <a:path w="3145" h="8324" fill="norm" stroke="1" extrusionOk="0">
                  <a:moveTo>
                    <a:pt x="2590" y="1"/>
                  </a:moveTo>
                  <a:lnTo>
                    <a:pt x="1" y="8139"/>
                  </a:lnTo>
                  <a:lnTo>
                    <a:pt x="556" y="8324"/>
                  </a:lnTo>
                  <a:lnTo>
                    <a:pt x="3145" y="186"/>
                  </a:lnTo>
                  <a:lnTo>
                    <a:pt x="259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65" name="Google Shape;4407;p44"/>
            <p:cNvSpPr/>
            <p:nvPr/>
          </p:nvSpPr>
          <p:spPr bwMode="auto">
            <a:xfrm>
              <a:off x="4468875" y="339825"/>
              <a:ext cx="69375" cy="208100"/>
            </a:xfrm>
            <a:custGeom>
              <a:avLst/>
              <a:gdLst/>
              <a:ahLst/>
              <a:cxnLst/>
              <a:rect l="l" t="t" r="r" b="b"/>
              <a:pathLst>
                <a:path w="2775" h="8324" fill="norm" stroke="1" extrusionOk="0">
                  <a:moveTo>
                    <a:pt x="2220" y="1"/>
                  </a:moveTo>
                  <a:lnTo>
                    <a:pt x="1" y="8139"/>
                  </a:lnTo>
                  <a:lnTo>
                    <a:pt x="370" y="8324"/>
                  </a:lnTo>
                  <a:lnTo>
                    <a:pt x="277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66" name="Google Shape;4408;p44"/>
            <p:cNvSpPr/>
            <p:nvPr/>
          </p:nvSpPr>
          <p:spPr bwMode="auto">
            <a:xfrm>
              <a:off x="4385650" y="316725"/>
              <a:ext cx="64750" cy="208075"/>
            </a:xfrm>
            <a:custGeom>
              <a:avLst/>
              <a:gdLst/>
              <a:ahLst/>
              <a:cxnLst/>
              <a:rect l="l" t="t" r="r" b="b"/>
              <a:pathLst>
                <a:path w="2590" h="8323" fill="norm" stroke="1" extrusionOk="0">
                  <a:moveTo>
                    <a:pt x="2035" y="0"/>
                  </a:moveTo>
                  <a:lnTo>
                    <a:pt x="0" y="8138"/>
                  </a:lnTo>
                  <a:lnTo>
                    <a:pt x="555" y="8323"/>
                  </a:lnTo>
                  <a:lnTo>
                    <a:pt x="259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67" name="Google Shape;4409;p44"/>
            <p:cNvSpPr/>
            <p:nvPr/>
          </p:nvSpPr>
          <p:spPr bwMode="auto">
            <a:xfrm>
              <a:off x="4302425" y="293600"/>
              <a:ext cx="55500" cy="212725"/>
            </a:xfrm>
            <a:custGeom>
              <a:avLst/>
              <a:gdLst/>
              <a:ahLst/>
              <a:cxnLst/>
              <a:rect l="l" t="t" r="r" b="b"/>
              <a:pathLst>
                <a:path w="2220" h="8509" fill="norm" stroke="1" extrusionOk="0">
                  <a:moveTo>
                    <a:pt x="1850" y="0"/>
                  </a:moveTo>
                  <a:lnTo>
                    <a:pt x="0" y="8323"/>
                  </a:lnTo>
                  <a:lnTo>
                    <a:pt x="555" y="8508"/>
                  </a:lnTo>
                  <a:lnTo>
                    <a:pt x="2220" y="185"/>
                  </a:lnTo>
                  <a:lnTo>
                    <a:pt x="185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68" name="Google Shape;4410;p44"/>
            <p:cNvSpPr/>
            <p:nvPr/>
          </p:nvSpPr>
          <p:spPr bwMode="auto">
            <a:xfrm>
              <a:off x="4223825" y="279725"/>
              <a:ext cx="46250" cy="212725"/>
            </a:xfrm>
            <a:custGeom>
              <a:avLst/>
              <a:gdLst/>
              <a:ahLst/>
              <a:cxnLst/>
              <a:rect l="l" t="t" r="r" b="b"/>
              <a:pathLst>
                <a:path w="1850" h="8509" fill="norm" stroke="1" extrusionOk="0">
                  <a:moveTo>
                    <a:pt x="1295" y="1"/>
                  </a:moveTo>
                  <a:lnTo>
                    <a:pt x="0" y="8323"/>
                  </a:lnTo>
                  <a:lnTo>
                    <a:pt x="370" y="8508"/>
                  </a:lnTo>
                  <a:lnTo>
                    <a:pt x="185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69" name="Google Shape;4411;p44"/>
            <p:cNvSpPr/>
            <p:nvPr/>
          </p:nvSpPr>
          <p:spPr bwMode="auto">
            <a:xfrm>
              <a:off x="4140600" y="261225"/>
              <a:ext cx="41625" cy="217350"/>
            </a:xfrm>
            <a:custGeom>
              <a:avLst/>
              <a:gdLst/>
              <a:ahLst/>
              <a:cxnLst/>
              <a:rect l="l" t="t" r="r" b="b"/>
              <a:pathLst>
                <a:path w="1665" h="8694" fill="norm" stroke="1" extrusionOk="0">
                  <a:moveTo>
                    <a:pt x="1110" y="1"/>
                  </a:moveTo>
                  <a:lnTo>
                    <a:pt x="0" y="8509"/>
                  </a:lnTo>
                  <a:lnTo>
                    <a:pt x="370" y="8693"/>
                  </a:lnTo>
                  <a:lnTo>
                    <a:pt x="1665" y="186"/>
                  </a:lnTo>
                  <a:lnTo>
                    <a:pt x="111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70" name="Google Shape;4412;p44"/>
            <p:cNvSpPr/>
            <p:nvPr/>
          </p:nvSpPr>
          <p:spPr bwMode="auto">
            <a:xfrm>
              <a:off x="4057350" y="251975"/>
              <a:ext cx="32400" cy="212725"/>
            </a:xfrm>
            <a:custGeom>
              <a:avLst/>
              <a:gdLst/>
              <a:ahLst/>
              <a:cxnLst/>
              <a:rect l="l" t="t" r="r" b="b"/>
              <a:pathLst>
                <a:path w="1296" h="8509" fill="norm" stroke="1" extrusionOk="0">
                  <a:moveTo>
                    <a:pt x="741" y="1"/>
                  </a:moveTo>
                  <a:lnTo>
                    <a:pt x="1" y="8509"/>
                  </a:lnTo>
                  <a:lnTo>
                    <a:pt x="371" y="8509"/>
                  </a:lnTo>
                  <a:lnTo>
                    <a:pt x="129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71" name="Google Shape;4413;p44"/>
            <p:cNvSpPr/>
            <p:nvPr/>
          </p:nvSpPr>
          <p:spPr bwMode="auto">
            <a:xfrm>
              <a:off x="3969500" y="242725"/>
              <a:ext cx="27775" cy="217350"/>
            </a:xfrm>
            <a:custGeom>
              <a:avLst/>
              <a:gdLst/>
              <a:ahLst/>
              <a:cxnLst/>
              <a:rect l="l" t="t" r="r" b="b"/>
              <a:pathLst>
                <a:path w="1111" h="8694" fill="norm" stroke="1" extrusionOk="0">
                  <a:moveTo>
                    <a:pt x="741" y="1"/>
                  </a:moveTo>
                  <a:lnTo>
                    <a:pt x="1" y="8509"/>
                  </a:lnTo>
                  <a:lnTo>
                    <a:pt x="556" y="8694"/>
                  </a:lnTo>
                  <a:lnTo>
                    <a:pt x="111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72" name="Google Shape;4414;p44"/>
            <p:cNvSpPr/>
            <p:nvPr/>
          </p:nvSpPr>
          <p:spPr bwMode="auto">
            <a:xfrm>
              <a:off x="3886275" y="238125"/>
              <a:ext cx="23150" cy="217325"/>
            </a:xfrm>
            <a:custGeom>
              <a:avLst/>
              <a:gdLst/>
              <a:ahLst/>
              <a:cxnLst/>
              <a:rect l="l" t="t" r="r" b="b"/>
              <a:pathLst>
                <a:path w="926" h="8693" fill="norm" stroke="1" extrusionOk="0">
                  <a:moveTo>
                    <a:pt x="371" y="0"/>
                  </a:moveTo>
                  <a:lnTo>
                    <a:pt x="1" y="8693"/>
                  </a:lnTo>
                  <a:lnTo>
                    <a:pt x="556" y="8693"/>
                  </a:lnTo>
                  <a:lnTo>
                    <a:pt x="925" y="185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612767155" name="Google Shape;3838;p44"/>
          <p:cNvGrpSpPr/>
          <p:nvPr/>
        </p:nvGrpSpPr>
        <p:grpSpPr bwMode="auto">
          <a:xfrm>
            <a:off x="7680835" y="5381045"/>
            <a:ext cx="786531" cy="673293"/>
            <a:chOff x="4902475" y="1418875"/>
            <a:chExt cx="74500" cy="63775"/>
          </a:xfrm>
          <a:solidFill>
            <a:schemeClr val="bg1">
              <a:alpha val="21000"/>
            </a:schemeClr>
          </a:solidFill>
        </p:grpSpPr>
        <p:sp>
          <p:nvSpPr>
            <p:cNvPr id="1674" name="Google Shape;3839;p44"/>
            <p:cNvSpPr/>
            <p:nvPr/>
          </p:nvSpPr>
          <p:spPr bwMode="auto">
            <a:xfrm>
              <a:off x="4902475" y="1418875"/>
              <a:ext cx="74500" cy="63775"/>
            </a:xfrm>
            <a:custGeom>
              <a:avLst/>
              <a:gdLst/>
              <a:ahLst/>
              <a:cxnLst/>
              <a:rect l="l" t="t" r="r" b="b"/>
              <a:pathLst>
                <a:path w="2980" h="2551" fill="norm" stroke="1" extrusionOk="0">
                  <a:moveTo>
                    <a:pt x="1703" y="444"/>
                  </a:moveTo>
                  <a:cubicBezTo>
                    <a:pt x="2164" y="444"/>
                    <a:pt x="2539" y="819"/>
                    <a:pt x="2539" y="1281"/>
                  </a:cubicBezTo>
                  <a:cubicBezTo>
                    <a:pt x="2539" y="1784"/>
                    <a:pt x="2126" y="2118"/>
                    <a:pt x="1695" y="2118"/>
                  </a:cubicBezTo>
                  <a:cubicBezTo>
                    <a:pt x="1490" y="2118"/>
                    <a:pt x="1281" y="2042"/>
                    <a:pt x="1111" y="1872"/>
                  </a:cubicBezTo>
                  <a:cubicBezTo>
                    <a:pt x="585" y="1346"/>
                    <a:pt x="960" y="444"/>
                    <a:pt x="1703" y="444"/>
                  </a:cubicBezTo>
                  <a:close/>
                  <a:moveTo>
                    <a:pt x="1697" y="0"/>
                  </a:moveTo>
                  <a:cubicBezTo>
                    <a:pt x="1383" y="0"/>
                    <a:pt x="1063" y="118"/>
                    <a:pt x="801" y="379"/>
                  </a:cubicBezTo>
                  <a:cubicBezTo>
                    <a:pt x="0" y="1180"/>
                    <a:pt x="570" y="2550"/>
                    <a:pt x="1703" y="2550"/>
                  </a:cubicBezTo>
                  <a:cubicBezTo>
                    <a:pt x="2409" y="2550"/>
                    <a:pt x="2979" y="1980"/>
                    <a:pt x="2979" y="1281"/>
                  </a:cubicBezTo>
                  <a:cubicBezTo>
                    <a:pt x="2979" y="510"/>
                    <a:pt x="2353" y="0"/>
                    <a:pt x="169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75" name="Google Shape;3840;p44"/>
            <p:cNvSpPr/>
            <p:nvPr/>
          </p:nvSpPr>
          <p:spPr bwMode="auto">
            <a:xfrm>
              <a:off x="4916350" y="1418975"/>
              <a:ext cx="59725" cy="63675"/>
            </a:xfrm>
            <a:custGeom>
              <a:avLst/>
              <a:gdLst/>
              <a:ahLst/>
              <a:cxnLst/>
              <a:rect l="l" t="t" r="r" b="b"/>
              <a:pathLst>
                <a:path w="2389" h="2547" fill="norm" stroke="1" extrusionOk="0">
                  <a:moveTo>
                    <a:pt x="1148" y="0"/>
                  </a:moveTo>
                  <a:cubicBezTo>
                    <a:pt x="765" y="0"/>
                    <a:pt x="397" y="173"/>
                    <a:pt x="159" y="476"/>
                  </a:cubicBezTo>
                  <a:lnTo>
                    <a:pt x="1" y="354"/>
                  </a:lnTo>
                  <a:lnTo>
                    <a:pt x="116" y="967"/>
                  </a:lnTo>
                  <a:lnTo>
                    <a:pt x="700" y="909"/>
                  </a:lnTo>
                  <a:lnTo>
                    <a:pt x="498" y="750"/>
                  </a:lnTo>
                  <a:cubicBezTo>
                    <a:pt x="669" y="541"/>
                    <a:pt x="910" y="441"/>
                    <a:pt x="1149" y="441"/>
                  </a:cubicBezTo>
                  <a:cubicBezTo>
                    <a:pt x="1454" y="441"/>
                    <a:pt x="1755" y="605"/>
                    <a:pt x="1905" y="916"/>
                  </a:cubicBezTo>
                  <a:cubicBezTo>
                    <a:pt x="2165" y="1472"/>
                    <a:pt x="1768" y="2106"/>
                    <a:pt x="1148" y="2106"/>
                  </a:cubicBezTo>
                  <a:lnTo>
                    <a:pt x="1148" y="2546"/>
                  </a:lnTo>
                  <a:cubicBezTo>
                    <a:pt x="1840" y="2532"/>
                    <a:pt x="2388" y="1962"/>
                    <a:pt x="2388" y="1277"/>
                  </a:cubicBezTo>
                  <a:cubicBezTo>
                    <a:pt x="2388" y="584"/>
                    <a:pt x="1840" y="22"/>
                    <a:pt x="114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0728203" name="Google Shape;3994;p44"/>
          <p:cNvGrpSpPr/>
          <p:nvPr/>
        </p:nvGrpSpPr>
        <p:grpSpPr bwMode="auto">
          <a:xfrm>
            <a:off x="6963880" y="5397619"/>
            <a:ext cx="624759" cy="624596"/>
            <a:chOff x="1286994" y="2840926"/>
            <a:chExt cx="453864" cy="453745"/>
          </a:xfrm>
          <a:solidFill>
            <a:schemeClr val="bg1">
              <a:alpha val="9000"/>
            </a:schemeClr>
          </a:solidFill>
        </p:grpSpPr>
        <p:sp>
          <p:nvSpPr>
            <p:cNvPr id="1683" name="Google Shape;3995;p44"/>
            <p:cNvSpPr/>
            <p:nvPr/>
          </p:nvSpPr>
          <p:spPr bwMode="auto">
            <a:xfrm>
              <a:off x="1513170" y="2933961"/>
              <a:ext cx="227688" cy="133649"/>
            </a:xfrm>
            <a:custGeom>
              <a:avLst/>
              <a:gdLst/>
              <a:ahLst/>
              <a:cxnLst/>
              <a:rect l="l" t="t" r="r" b="b"/>
              <a:pathLst>
                <a:path w="14118" h="8287" fill="norm" stroke="1" extrusionOk="0">
                  <a:moveTo>
                    <a:pt x="11409" y="0"/>
                  </a:moveTo>
                  <a:lnTo>
                    <a:pt x="1" y="8287"/>
                  </a:lnTo>
                  <a:lnTo>
                    <a:pt x="14106" y="8287"/>
                  </a:lnTo>
                  <a:cubicBezTo>
                    <a:pt x="14118" y="5303"/>
                    <a:pt x="13165" y="2410"/>
                    <a:pt x="114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84" name="Google Shape;3996;p44"/>
            <p:cNvSpPr/>
            <p:nvPr/>
          </p:nvSpPr>
          <p:spPr bwMode="auto">
            <a:xfrm>
              <a:off x="1513170" y="2851779"/>
              <a:ext cx="184015" cy="216028"/>
            </a:xfrm>
            <a:custGeom>
              <a:avLst/>
              <a:gdLst/>
              <a:ahLst/>
              <a:cxnLst/>
              <a:rect l="l" t="t" r="r" b="b"/>
              <a:pathLst>
                <a:path w="11410" h="13395" fill="norm" stroke="1" extrusionOk="0">
                  <a:moveTo>
                    <a:pt x="4351" y="0"/>
                  </a:moveTo>
                  <a:lnTo>
                    <a:pt x="1" y="13394"/>
                  </a:lnTo>
                  <a:lnTo>
                    <a:pt x="1" y="13394"/>
                  </a:lnTo>
                  <a:lnTo>
                    <a:pt x="11409" y="5096"/>
                  </a:lnTo>
                  <a:cubicBezTo>
                    <a:pt x="9653" y="2697"/>
                    <a:pt x="7186" y="907"/>
                    <a:pt x="435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85" name="Google Shape;3997;p44"/>
            <p:cNvSpPr/>
            <p:nvPr/>
          </p:nvSpPr>
          <p:spPr bwMode="auto">
            <a:xfrm rot="8637261">
              <a:off x="1377032" y="2862561"/>
              <a:ext cx="140133" cy="226868"/>
            </a:xfrm>
            <a:custGeom>
              <a:avLst/>
              <a:gdLst/>
              <a:ahLst/>
              <a:cxnLst/>
              <a:rect l="l" t="t" r="r" b="b"/>
              <a:pathLst>
                <a:path w="8689" h="14067" fill="norm" stroke="1" extrusionOk="0">
                  <a:moveTo>
                    <a:pt x="4339" y="1"/>
                  </a:moveTo>
                  <a:lnTo>
                    <a:pt x="0" y="13360"/>
                  </a:lnTo>
                  <a:cubicBezTo>
                    <a:pt x="1430" y="13831"/>
                    <a:pt x="2915" y="14066"/>
                    <a:pt x="4399" y="14066"/>
                  </a:cubicBezTo>
                  <a:cubicBezTo>
                    <a:pt x="5847" y="14066"/>
                    <a:pt x="7295" y="13842"/>
                    <a:pt x="8689" y="13395"/>
                  </a:cubicBezTo>
                  <a:lnTo>
                    <a:pt x="433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86" name="Google Shape;3998;p44"/>
            <p:cNvSpPr/>
            <p:nvPr/>
          </p:nvSpPr>
          <p:spPr bwMode="auto">
            <a:xfrm>
              <a:off x="1286994" y="2934702"/>
              <a:ext cx="226204" cy="132907"/>
            </a:xfrm>
            <a:custGeom>
              <a:avLst/>
              <a:gdLst/>
              <a:ahLst/>
              <a:cxnLst/>
              <a:rect l="l" t="t" r="r" b="b"/>
              <a:pathLst>
                <a:path w="14026" h="8241" fill="norm" stroke="1" extrusionOk="0">
                  <a:moveTo>
                    <a:pt x="2686" y="0"/>
                  </a:moveTo>
                  <a:cubicBezTo>
                    <a:pt x="942" y="2399"/>
                    <a:pt x="1" y="5280"/>
                    <a:pt x="12" y="8241"/>
                  </a:cubicBezTo>
                  <a:lnTo>
                    <a:pt x="14026" y="8241"/>
                  </a:lnTo>
                  <a:lnTo>
                    <a:pt x="26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87" name="Google Shape;3999;p44"/>
            <p:cNvSpPr/>
            <p:nvPr/>
          </p:nvSpPr>
          <p:spPr bwMode="auto">
            <a:xfrm>
              <a:off x="1443211" y="2840926"/>
              <a:ext cx="140132" cy="226882"/>
            </a:xfrm>
            <a:custGeom>
              <a:avLst/>
              <a:gdLst/>
              <a:ahLst/>
              <a:cxnLst/>
              <a:rect l="l" t="t" r="r" b="b"/>
              <a:pathLst>
                <a:path w="8689" h="14068" fill="norm" stroke="1" extrusionOk="0">
                  <a:moveTo>
                    <a:pt x="4386" y="0"/>
                  </a:moveTo>
                  <a:cubicBezTo>
                    <a:pt x="2906" y="0"/>
                    <a:pt x="1425" y="233"/>
                    <a:pt x="0" y="696"/>
                  </a:cubicBezTo>
                  <a:lnTo>
                    <a:pt x="4339" y="14067"/>
                  </a:lnTo>
                  <a:lnTo>
                    <a:pt x="8689" y="673"/>
                  </a:lnTo>
                  <a:cubicBezTo>
                    <a:pt x="7290" y="224"/>
                    <a:pt x="5838" y="0"/>
                    <a:pt x="4386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88" name="Google Shape;4000;p44"/>
            <p:cNvSpPr/>
            <p:nvPr/>
          </p:nvSpPr>
          <p:spPr bwMode="auto">
            <a:xfrm rot="10800000">
              <a:off x="1286994" y="3067989"/>
              <a:ext cx="227688" cy="133649"/>
            </a:xfrm>
            <a:custGeom>
              <a:avLst/>
              <a:gdLst/>
              <a:ahLst/>
              <a:cxnLst/>
              <a:rect l="l" t="t" r="r" b="b"/>
              <a:pathLst>
                <a:path w="14118" h="8287" fill="norm" stroke="1" extrusionOk="0">
                  <a:moveTo>
                    <a:pt x="11409" y="0"/>
                  </a:moveTo>
                  <a:lnTo>
                    <a:pt x="1" y="8287"/>
                  </a:lnTo>
                  <a:lnTo>
                    <a:pt x="14106" y="8287"/>
                  </a:lnTo>
                  <a:cubicBezTo>
                    <a:pt x="14118" y="5303"/>
                    <a:pt x="13165" y="2410"/>
                    <a:pt x="114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89" name="Google Shape;4001;p44"/>
            <p:cNvSpPr/>
            <p:nvPr/>
          </p:nvSpPr>
          <p:spPr bwMode="auto">
            <a:xfrm rot="10800000">
              <a:off x="1330667" y="3067790"/>
              <a:ext cx="184015" cy="216028"/>
            </a:xfrm>
            <a:custGeom>
              <a:avLst/>
              <a:gdLst/>
              <a:ahLst/>
              <a:cxnLst/>
              <a:rect l="l" t="t" r="r" b="b"/>
              <a:pathLst>
                <a:path w="11410" h="13395" fill="norm" stroke="1" extrusionOk="0">
                  <a:moveTo>
                    <a:pt x="4351" y="0"/>
                  </a:moveTo>
                  <a:lnTo>
                    <a:pt x="1" y="13394"/>
                  </a:lnTo>
                  <a:lnTo>
                    <a:pt x="1" y="13394"/>
                  </a:lnTo>
                  <a:lnTo>
                    <a:pt x="11409" y="5096"/>
                  </a:lnTo>
                  <a:cubicBezTo>
                    <a:pt x="9653" y="2697"/>
                    <a:pt x="7186" y="907"/>
                    <a:pt x="435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90" name="Google Shape;4002;p44"/>
            <p:cNvSpPr/>
            <p:nvPr/>
          </p:nvSpPr>
          <p:spPr bwMode="auto">
            <a:xfrm rot="-2162739">
              <a:off x="1510687" y="3046169"/>
              <a:ext cx="140133" cy="226868"/>
            </a:xfrm>
            <a:custGeom>
              <a:avLst/>
              <a:gdLst/>
              <a:ahLst/>
              <a:cxnLst/>
              <a:rect l="l" t="t" r="r" b="b"/>
              <a:pathLst>
                <a:path w="8689" h="14067" fill="norm" stroke="1" extrusionOk="0">
                  <a:moveTo>
                    <a:pt x="4339" y="1"/>
                  </a:moveTo>
                  <a:lnTo>
                    <a:pt x="0" y="13360"/>
                  </a:lnTo>
                  <a:cubicBezTo>
                    <a:pt x="1430" y="13831"/>
                    <a:pt x="2915" y="14066"/>
                    <a:pt x="4399" y="14066"/>
                  </a:cubicBezTo>
                  <a:cubicBezTo>
                    <a:pt x="5847" y="14066"/>
                    <a:pt x="7295" y="13842"/>
                    <a:pt x="8689" y="13395"/>
                  </a:cubicBezTo>
                  <a:lnTo>
                    <a:pt x="433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91" name="Google Shape;4003;p44"/>
            <p:cNvSpPr/>
            <p:nvPr/>
          </p:nvSpPr>
          <p:spPr bwMode="auto">
            <a:xfrm rot="10800000">
              <a:off x="1514653" y="3067989"/>
              <a:ext cx="226204" cy="132907"/>
            </a:xfrm>
            <a:custGeom>
              <a:avLst/>
              <a:gdLst/>
              <a:ahLst/>
              <a:cxnLst/>
              <a:rect l="l" t="t" r="r" b="b"/>
              <a:pathLst>
                <a:path w="14026" h="8241" fill="norm" stroke="1" extrusionOk="0">
                  <a:moveTo>
                    <a:pt x="2686" y="0"/>
                  </a:moveTo>
                  <a:cubicBezTo>
                    <a:pt x="942" y="2399"/>
                    <a:pt x="1" y="5280"/>
                    <a:pt x="12" y="8241"/>
                  </a:cubicBezTo>
                  <a:lnTo>
                    <a:pt x="14026" y="8241"/>
                  </a:lnTo>
                  <a:lnTo>
                    <a:pt x="26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692" name="Google Shape;4004;p44"/>
            <p:cNvSpPr/>
            <p:nvPr/>
          </p:nvSpPr>
          <p:spPr bwMode="auto">
            <a:xfrm rot="10800000">
              <a:off x="1444507" y="3067790"/>
              <a:ext cx="140132" cy="226882"/>
            </a:xfrm>
            <a:custGeom>
              <a:avLst/>
              <a:gdLst/>
              <a:ahLst/>
              <a:cxnLst/>
              <a:rect l="l" t="t" r="r" b="b"/>
              <a:pathLst>
                <a:path w="8689" h="14068" fill="norm" stroke="1" extrusionOk="0">
                  <a:moveTo>
                    <a:pt x="4386" y="0"/>
                  </a:moveTo>
                  <a:cubicBezTo>
                    <a:pt x="2906" y="0"/>
                    <a:pt x="1425" y="233"/>
                    <a:pt x="0" y="696"/>
                  </a:cubicBezTo>
                  <a:lnTo>
                    <a:pt x="4339" y="14067"/>
                  </a:lnTo>
                  <a:lnTo>
                    <a:pt x="8689" y="673"/>
                  </a:lnTo>
                  <a:cubicBezTo>
                    <a:pt x="7290" y="224"/>
                    <a:pt x="5838" y="0"/>
                    <a:pt x="4386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731772301" name="Google Shape;1593;p43"/>
          <p:cNvGrpSpPr/>
          <p:nvPr/>
        </p:nvGrpSpPr>
        <p:grpSpPr bwMode="auto">
          <a:xfrm flipH="1">
            <a:off x="8256561" y="2153493"/>
            <a:ext cx="588884" cy="1191503"/>
            <a:chOff x="3564075" y="2091586"/>
            <a:chExt cx="329966" cy="667521"/>
          </a:xfrm>
          <a:solidFill>
            <a:schemeClr val="bg1">
              <a:alpha val="23000"/>
            </a:schemeClr>
          </a:solidFill>
        </p:grpSpPr>
        <p:sp>
          <p:nvSpPr>
            <p:cNvPr id="1695" name="Google Shape;1594;p43"/>
            <p:cNvSpPr/>
            <p:nvPr/>
          </p:nvSpPr>
          <p:spPr bwMode="auto">
            <a:xfrm>
              <a:off x="3564075" y="2382687"/>
              <a:ext cx="279392" cy="38541"/>
            </a:xfrm>
            <a:custGeom>
              <a:avLst/>
              <a:gdLst/>
              <a:ahLst/>
              <a:cxnLst/>
              <a:rect l="l" t="t" r="r" b="b"/>
              <a:pathLst>
                <a:path w="10156" h="1" fill="none" stroke="1" extrusionOk="0">
                  <a:moveTo>
                    <a:pt x="0" y="1"/>
                  </a:moveTo>
                  <a:lnTo>
                    <a:pt x="10155" y="1"/>
                  </a:lnTo>
                </a:path>
              </a:pathLst>
            </a:custGeom>
            <a:grpFill/>
            <a:ln w="5600" cap="rnd" cmpd="sng">
              <a:solidFill>
                <a:schemeClr val="bg1"/>
              </a:solidFill>
              <a:prstDash val="solid"/>
              <a:miter lim="7212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grpSp>
          <p:nvGrpSpPr>
            <p:cNvPr id="1696" name="Google Shape;1595;p43"/>
            <p:cNvGrpSpPr/>
            <p:nvPr/>
          </p:nvGrpSpPr>
          <p:grpSpPr bwMode="auto">
            <a:xfrm>
              <a:off x="3577470" y="2091586"/>
              <a:ext cx="203196" cy="352319"/>
              <a:chOff x="3976450" y="5044825"/>
              <a:chExt cx="107625" cy="186600"/>
            </a:xfrm>
            <a:grpFill/>
          </p:grpSpPr>
          <p:sp>
            <p:nvSpPr>
              <p:cNvPr id="1702" name="Google Shape;1596;p43"/>
              <p:cNvSpPr/>
              <p:nvPr/>
            </p:nvSpPr>
            <p:spPr bwMode="auto">
              <a:xfrm>
                <a:off x="4011550" y="5126700"/>
                <a:ext cx="26550" cy="89275"/>
              </a:xfrm>
              <a:custGeom>
                <a:avLst/>
                <a:gdLst/>
                <a:ahLst/>
                <a:cxnLst/>
                <a:rect l="l" t="t" r="r" b="b"/>
                <a:pathLst>
                  <a:path w="1062" h="3571" fill="none" stroke="1" extrusionOk="0">
                    <a:moveTo>
                      <a:pt x="1" y="3571"/>
                    </a:moveTo>
                    <a:lnTo>
                      <a:pt x="1" y="1594"/>
                    </a:lnTo>
                    <a:lnTo>
                      <a:pt x="1061" y="1594"/>
                    </a:lnTo>
                    <a:lnTo>
                      <a:pt x="1061" y="0"/>
                    </a:lnTo>
                  </a:path>
                </a:pathLst>
              </a:custGeom>
              <a:grpFill/>
              <a:ln w="5600" cap="flat" cmpd="sng">
                <a:solidFill>
                  <a:schemeClr val="bg1"/>
                </a:solidFill>
                <a:prstDash val="solid"/>
                <a:miter lim="7212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03" name="Google Shape;1597;p43"/>
              <p:cNvSpPr/>
              <p:nvPr/>
            </p:nvSpPr>
            <p:spPr bwMode="auto">
              <a:xfrm>
                <a:off x="3976450" y="5044825"/>
                <a:ext cx="107625" cy="92075"/>
              </a:xfrm>
              <a:custGeom>
                <a:avLst/>
                <a:gdLst/>
                <a:ahLst/>
                <a:cxnLst/>
                <a:rect l="l" t="t" r="r" b="b"/>
                <a:pathLst>
                  <a:path w="4305" h="3683" fill="norm" stroke="1" extrusionOk="0">
                    <a:moveTo>
                      <a:pt x="2478" y="1"/>
                    </a:moveTo>
                    <a:cubicBezTo>
                      <a:pt x="2474" y="1"/>
                      <a:pt x="2470" y="1"/>
                      <a:pt x="2465" y="1"/>
                    </a:cubicBezTo>
                    <a:cubicBezTo>
                      <a:pt x="2462" y="1"/>
                      <a:pt x="2459" y="1"/>
                      <a:pt x="2456" y="1"/>
                    </a:cubicBezTo>
                    <a:cubicBezTo>
                      <a:pt x="818" y="1"/>
                      <a:pt x="1" y="1979"/>
                      <a:pt x="1160" y="3138"/>
                    </a:cubicBezTo>
                    <a:cubicBezTo>
                      <a:pt x="1535" y="3514"/>
                      <a:pt x="1997" y="3682"/>
                      <a:pt x="2450" y="3682"/>
                    </a:cubicBezTo>
                    <a:cubicBezTo>
                      <a:pt x="3397" y="3682"/>
                      <a:pt x="4304" y="2948"/>
                      <a:pt x="4304" y="1840"/>
                    </a:cubicBezTo>
                    <a:cubicBezTo>
                      <a:pt x="4304" y="828"/>
                      <a:pt x="3489" y="1"/>
                      <a:pt x="2478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04" name="Google Shape;1598;p43"/>
              <p:cNvSpPr/>
              <p:nvPr/>
            </p:nvSpPr>
            <p:spPr bwMode="auto">
              <a:xfrm>
                <a:off x="3994800" y="5203400"/>
                <a:ext cx="29400" cy="25200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1008" fill="norm" stroke="1" extrusionOk="0">
                    <a:moveTo>
                      <a:pt x="671" y="0"/>
                    </a:moveTo>
                    <a:cubicBezTo>
                      <a:pt x="547" y="0"/>
                      <a:pt x="420" y="46"/>
                      <a:pt x="318" y="149"/>
                    </a:cubicBezTo>
                    <a:cubicBezTo>
                      <a:pt x="0" y="467"/>
                      <a:pt x="224" y="1007"/>
                      <a:pt x="671" y="1007"/>
                    </a:cubicBezTo>
                    <a:cubicBezTo>
                      <a:pt x="952" y="1007"/>
                      <a:pt x="1176" y="784"/>
                      <a:pt x="1176" y="503"/>
                    </a:cubicBezTo>
                    <a:cubicBezTo>
                      <a:pt x="1176" y="200"/>
                      <a:pt x="929" y="0"/>
                      <a:pt x="671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05" name="Google Shape;1599;p43"/>
              <p:cNvSpPr/>
              <p:nvPr/>
            </p:nvSpPr>
            <p:spPr bwMode="auto">
              <a:xfrm>
                <a:off x="3991000" y="5200625"/>
                <a:ext cx="3592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232" fill="norm" stroke="1" extrusionOk="0">
                    <a:moveTo>
                      <a:pt x="823" y="224"/>
                    </a:moveTo>
                    <a:cubicBezTo>
                      <a:pt x="1169" y="224"/>
                      <a:pt x="1342" y="650"/>
                      <a:pt x="1097" y="895"/>
                    </a:cubicBezTo>
                    <a:cubicBezTo>
                      <a:pt x="1018" y="974"/>
                      <a:pt x="921" y="1010"/>
                      <a:pt x="825" y="1010"/>
                    </a:cubicBezTo>
                    <a:cubicBezTo>
                      <a:pt x="625" y="1010"/>
                      <a:pt x="433" y="853"/>
                      <a:pt x="433" y="614"/>
                    </a:cubicBezTo>
                    <a:cubicBezTo>
                      <a:pt x="433" y="404"/>
                      <a:pt x="607" y="224"/>
                      <a:pt x="823" y="224"/>
                    </a:cubicBezTo>
                    <a:close/>
                    <a:moveTo>
                      <a:pt x="823" y="1"/>
                    </a:moveTo>
                    <a:cubicBezTo>
                      <a:pt x="275" y="1"/>
                      <a:pt x="1" y="664"/>
                      <a:pt x="390" y="1054"/>
                    </a:cubicBezTo>
                    <a:cubicBezTo>
                      <a:pt x="515" y="1176"/>
                      <a:pt x="668" y="1231"/>
                      <a:pt x="818" y="1231"/>
                    </a:cubicBezTo>
                    <a:cubicBezTo>
                      <a:pt x="1134" y="1231"/>
                      <a:pt x="1436" y="986"/>
                      <a:pt x="1436" y="614"/>
                    </a:cubicBezTo>
                    <a:cubicBezTo>
                      <a:pt x="1436" y="275"/>
                      <a:pt x="1162" y="1"/>
                      <a:pt x="823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</p:grpSp>
        <p:grpSp>
          <p:nvGrpSpPr>
            <p:cNvPr id="1697" name="Google Shape;1600;p43"/>
            <p:cNvGrpSpPr/>
            <p:nvPr/>
          </p:nvGrpSpPr>
          <p:grpSpPr bwMode="auto">
            <a:xfrm>
              <a:off x="3690750" y="2391589"/>
              <a:ext cx="203290" cy="367518"/>
              <a:chOff x="4036450" y="5279050"/>
              <a:chExt cx="107675" cy="194650"/>
            </a:xfrm>
            <a:grpFill/>
          </p:grpSpPr>
          <p:sp>
            <p:nvSpPr>
              <p:cNvPr id="1698" name="Google Shape;1601;p43"/>
              <p:cNvSpPr/>
              <p:nvPr/>
            </p:nvSpPr>
            <p:spPr bwMode="auto">
              <a:xfrm>
                <a:off x="4067450" y="5294200"/>
                <a:ext cx="28350" cy="99750"/>
              </a:xfrm>
              <a:custGeom>
                <a:avLst/>
                <a:gdLst/>
                <a:ahLst/>
                <a:cxnLst/>
                <a:rect l="l" t="t" r="r" b="b"/>
                <a:pathLst>
                  <a:path w="1134" h="3990" fill="none" stroke="1" extrusionOk="0">
                    <a:moveTo>
                      <a:pt x="1" y="1"/>
                    </a:moveTo>
                    <a:lnTo>
                      <a:pt x="1" y="1898"/>
                    </a:lnTo>
                    <a:lnTo>
                      <a:pt x="1133" y="1898"/>
                    </a:lnTo>
                    <a:lnTo>
                      <a:pt x="1133" y="3989"/>
                    </a:lnTo>
                  </a:path>
                </a:pathLst>
              </a:custGeom>
              <a:grpFill/>
              <a:ln w="5600" cap="flat" cmpd="sng">
                <a:solidFill>
                  <a:schemeClr val="bg1"/>
                </a:solidFill>
                <a:prstDash val="solid"/>
                <a:miter lim="7212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699" name="Google Shape;1602;p43"/>
              <p:cNvSpPr/>
              <p:nvPr/>
            </p:nvSpPr>
            <p:spPr bwMode="auto">
              <a:xfrm>
                <a:off x="4036450" y="5381475"/>
                <a:ext cx="107675" cy="92225"/>
              </a:xfrm>
              <a:custGeom>
                <a:avLst/>
                <a:gdLst/>
                <a:ahLst/>
                <a:cxnLst/>
                <a:rect l="l" t="t" r="r" b="b"/>
                <a:pathLst>
                  <a:path w="4307" h="3689" fill="norm" stroke="1" extrusionOk="0">
                    <a:moveTo>
                      <a:pt x="2460" y="1"/>
                    </a:moveTo>
                    <a:cubicBezTo>
                      <a:pt x="822" y="1"/>
                      <a:pt x="0" y="1984"/>
                      <a:pt x="1161" y="3145"/>
                    </a:cubicBezTo>
                    <a:cubicBezTo>
                      <a:pt x="1535" y="3521"/>
                      <a:pt x="1994" y="3689"/>
                      <a:pt x="2446" y="3689"/>
                    </a:cubicBezTo>
                    <a:cubicBezTo>
                      <a:pt x="3391" y="3689"/>
                      <a:pt x="4301" y="2953"/>
                      <a:pt x="4306" y="1840"/>
                    </a:cubicBezTo>
                    <a:cubicBezTo>
                      <a:pt x="4306" y="823"/>
                      <a:pt x="3477" y="1"/>
                      <a:pt x="246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00" name="Google Shape;1603;p43"/>
              <p:cNvSpPr/>
              <p:nvPr/>
            </p:nvSpPr>
            <p:spPr bwMode="auto">
              <a:xfrm>
                <a:off x="4050700" y="5281650"/>
                <a:ext cx="29400" cy="25200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1008" fill="norm" stroke="1" extrusionOk="0">
                    <a:moveTo>
                      <a:pt x="670" y="1"/>
                    </a:moveTo>
                    <a:cubicBezTo>
                      <a:pt x="547" y="1"/>
                      <a:pt x="420" y="47"/>
                      <a:pt x="317" y="149"/>
                    </a:cubicBezTo>
                    <a:cubicBezTo>
                      <a:pt x="0" y="467"/>
                      <a:pt x="224" y="1008"/>
                      <a:pt x="671" y="1008"/>
                    </a:cubicBezTo>
                    <a:cubicBezTo>
                      <a:pt x="952" y="1008"/>
                      <a:pt x="1176" y="777"/>
                      <a:pt x="1176" y="503"/>
                    </a:cubicBezTo>
                    <a:cubicBezTo>
                      <a:pt x="1176" y="201"/>
                      <a:pt x="929" y="1"/>
                      <a:pt x="67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01" name="Google Shape;1604;p43"/>
              <p:cNvSpPr/>
              <p:nvPr/>
            </p:nvSpPr>
            <p:spPr bwMode="auto">
              <a:xfrm>
                <a:off x="4046900" y="5279050"/>
                <a:ext cx="35900" cy="30725"/>
              </a:xfrm>
              <a:custGeom>
                <a:avLst/>
                <a:gdLst/>
                <a:ahLst/>
                <a:cxnLst/>
                <a:rect l="l" t="t" r="r" b="b"/>
                <a:pathLst>
                  <a:path w="1436" h="1229" fill="norm" stroke="1" extrusionOk="0">
                    <a:moveTo>
                      <a:pt x="823" y="225"/>
                    </a:moveTo>
                    <a:cubicBezTo>
                      <a:pt x="1169" y="225"/>
                      <a:pt x="1349" y="643"/>
                      <a:pt x="1104" y="888"/>
                    </a:cubicBezTo>
                    <a:cubicBezTo>
                      <a:pt x="1022" y="968"/>
                      <a:pt x="923" y="1003"/>
                      <a:pt x="826" y="1003"/>
                    </a:cubicBezTo>
                    <a:cubicBezTo>
                      <a:pt x="625" y="1003"/>
                      <a:pt x="433" y="848"/>
                      <a:pt x="433" y="614"/>
                    </a:cubicBezTo>
                    <a:cubicBezTo>
                      <a:pt x="433" y="398"/>
                      <a:pt x="606" y="225"/>
                      <a:pt x="823" y="225"/>
                    </a:cubicBezTo>
                    <a:close/>
                    <a:moveTo>
                      <a:pt x="823" y="1"/>
                    </a:moveTo>
                    <a:cubicBezTo>
                      <a:pt x="275" y="1"/>
                      <a:pt x="1" y="657"/>
                      <a:pt x="390" y="1047"/>
                    </a:cubicBezTo>
                    <a:cubicBezTo>
                      <a:pt x="516" y="1172"/>
                      <a:pt x="669" y="1228"/>
                      <a:pt x="819" y="1228"/>
                    </a:cubicBezTo>
                    <a:cubicBezTo>
                      <a:pt x="1134" y="1228"/>
                      <a:pt x="1436" y="981"/>
                      <a:pt x="1436" y="614"/>
                    </a:cubicBezTo>
                    <a:cubicBezTo>
                      <a:pt x="1436" y="275"/>
                      <a:pt x="1162" y="1"/>
                      <a:pt x="823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</p:grpSp>
      </p:grpSp>
      <p:grpSp>
        <p:nvGrpSpPr>
          <p:cNvPr id="675173817" name="Google Shape;1718;p43"/>
          <p:cNvGrpSpPr/>
          <p:nvPr/>
        </p:nvGrpSpPr>
        <p:grpSpPr bwMode="auto">
          <a:xfrm>
            <a:off x="9789240" y="2100007"/>
            <a:ext cx="988492" cy="914365"/>
            <a:chOff x="2431875" y="700600"/>
            <a:chExt cx="264700" cy="244850"/>
          </a:xfrm>
          <a:solidFill>
            <a:srgbClr val="2D1551"/>
          </a:solidFill>
        </p:grpSpPr>
        <p:sp>
          <p:nvSpPr>
            <p:cNvPr id="1733" name="Google Shape;1719;p43"/>
            <p:cNvSpPr/>
            <p:nvPr/>
          </p:nvSpPr>
          <p:spPr bwMode="auto">
            <a:xfrm>
              <a:off x="2552500" y="700650"/>
              <a:ext cx="137600" cy="113225"/>
            </a:xfrm>
            <a:custGeom>
              <a:avLst/>
              <a:gdLst/>
              <a:ahLst/>
              <a:cxnLst/>
              <a:rect l="l" t="t" r="r" b="b"/>
              <a:pathLst>
                <a:path w="5504" h="4529" fill="norm" stroke="1" extrusionOk="0">
                  <a:moveTo>
                    <a:pt x="2759" y="1"/>
                  </a:moveTo>
                  <a:cubicBezTo>
                    <a:pt x="2058" y="1"/>
                    <a:pt x="1356" y="154"/>
                    <a:pt x="822" y="460"/>
                  </a:cubicBezTo>
                  <a:cubicBezTo>
                    <a:pt x="267" y="778"/>
                    <a:pt x="0" y="1203"/>
                    <a:pt x="22" y="1622"/>
                  </a:cubicBezTo>
                  <a:lnTo>
                    <a:pt x="22" y="2285"/>
                  </a:lnTo>
                  <a:cubicBezTo>
                    <a:pt x="22" y="2696"/>
                    <a:pt x="289" y="3100"/>
                    <a:pt x="822" y="3410"/>
                  </a:cubicBezTo>
                  <a:lnTo>
                    <a:pt x="2763" y="4528"/>
                  </a:lnTo>
                  <a:lnTo>
                    <a:pt x="4696" y="3410"/>
                  </a:lnTo>
                  <a:cubicBezTo>
                    <a:pt x="5236" y="3100"/>
                    <a:pt x="5503" y="2689"/>
                    <a:pt x="5496" y="2285"/>
                  </a:cubicBezTo>
                  <a:lnTo>
                    <a:pt x="5496" y="1578"/>
                  </a:lnTo>
                  <a:cubicBezTo>
                    <a:pt x="5496" y="1175"/>
                    <a:pt x="5229" y="771"/>
                    <a:pt x="4696" y="460"/>
                  </a:cubicBezTo>
                  <a:cubicBezTo>
                    <a:pt x="4162" y="154"/>
                    <a:pt x="3460" y="1"/>
                    <a:pt x="275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34" name="Google Shape;1720;p43"/>
            <p:cNvSpPr/>
            <p:nvPr/>
          </p:nvSpPr>
          <p:spPr bwMode="auto">
            <a:xfrm>
              <a:off x="2621550" y="700600"/>
              <a:ext cx="68550" cy="113275"/>
            </a:xfrm>
            <a:custGeom>
              <a:avLst/>
              <a:gdLst/>
              <a:ahLst/>
              <a:cxnLst/>
              <a:rect l="l" t="t" r="r" b="b"/>
              <a:pathLst>
                <a:path w="2742" h="4531" fill="norm" stroke="1" extrusionOk="0">
                  <a:moveTo>
                    <a:pt x="1" y="1"/>
                  </a:moveTo>
                  <a:lnTo>
                    <a:pt x="1" y="4530"/>
                  </a:lnTo>
                  <a:lnTo>
                    <a:pt x="1934" y="3412"/>
                  </a:lnTo>
                  <a:cubicBezTo>
                    <a:pt x="2467" y="3102"/>
                    <a:pt x="2741" y="2698"/>
                    <a:pt x="2734" y="2287"/>
                  </a:cubicBezTo>
                  <a:lnTo>
                    <a:pt x="2734" y="1580"/>
                  </a:lnTo>
                  <a:cubicBezTo>
                    <a:pt x="2734" y="1177"/>
                    <a:pt x="2467" y="773"/>
                    <a:pt x="1934" y="462"/>
                  </a:cubicBezTo>
                  <a:cubicBezTo>
                    <a:pt x="1400" y="160"/>
                    <a:pt x="700" y="1"/>
                    <a:pt x="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35" name="Google Shape;1721;p43"/>
            <p:cNvSpPr/>
            <p:nvPr/>
          </p:nvSpPr>
          <p:spPr bwMode="auto">
            <a:xfrm>
              <a:off x="2546375" y="700650"/>
              <a:ext cx="150200" cy="95375"/>
            </a:xfrm>
            <a:custGeom>
              <a:avLst/>
              <a:gdLst/>
              <a:ahLst/>
              <a:cxnLst/>
              <a:rect l="l" t="t" r="r" b="b"/>
              <a:pathLst>
                <a:path w="6008" h="3815" fill="norm" stroke="1" extrusionOk="0">
                  <a:moveTo>
                    <a:pt x="3004" y="1"/>
                  </a:moveTo>
                  <a:cubicBezTo>
                    <a:pt x="2303" y="1"/>
                    <a:pt x="1601" y="154"/>
                    <a:pt x="1067" y="460"/>
                  </a:cubicBezTo>
                  <a:cubicBezTo>
                    <a:pt x="0" y="1081"/>
                    <a:pt x="0" y="2083"/>
                    <a:pt x="1067" y="2696"/>
                  </a:cubicBezTo>
                  <a:lnTo>
                    <a:pt x="3008" y="3814"/>
                  </a:lnTo>
                  <a:lnTo>
                    <a:pt x="4941" y="2696"/>
                  </a:lnTo>
                  <a:cubicBezTo>
                    <a:pt x="6008" y="2083"/>
                    <a:pt x="6008" y="1081"/>
                    <a:pt x="4941" y="460"/>
                  </a:cubicBezTo>
                  <a:cubicBezTo>
                    <a:pt x="4407" y="154"/>
                    <a:pt x="3705" y="1"/>
                    <a:pt x="300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36" name="Google Shape;1722;p43"/>
            <p:cNvSpPr/>
            <p:nvPr/>
          </p:nvSpPr>
          <p:spPr bwMode="auto">
            <a:xfrm>
              <a:off x="2579900" y="716125"/>
              <a:ext cx="83150" cy="47975"/>
            </a:xfrm>
            <a:custGeom>
              <a:avLst/>
              <a:gdLst/>
              <a:ahLst/>
              <a:cxnLst/>
              <a:rect l="l" t="t" r="r" b="b"/>
              <a:pathLst>
                <a:path w="3326" h="1919" fill="norm" stroke="1" extrusionOk="0">
                  <a:moveTo>
                    <a:pt x="1667" y="0"/>
                  </a:moveTo>
                  <a:cubicBezTo>
                    <a:pt x="743" y="0"/>
                    <a:pt x="1" y="433"/>
                    <a:pt x="1" y="959"/>
                  </a:cubicBezTo>
                  <a:cubicBezTo>
                    <a:pt x="1" y="1493"/>
                    <a:pt x="743" y="1919"/>
                    <a:pt x="1667" y="1919"/>
                  </a:cubicBezTo>
                  <a:cubicBezTo>
                    <a:pt x="2583" y="1919"/>
                    <a:pt x="3325" y="1493"/>
                    <a:pt x="3325" y="959"/>
                  </a:cubicBezTo>
                  <a:cubicBezTo>
                    <a:pt x="3325" y="433"/>
                    <a:pt x="2583" y="0"/>
                    <a:pt x="166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37" name="Google Shape;1723;p43"/>
            <p:cNvSpPr/>
            <p:nvPr/>
          </p:nvSpPr>
          <p:spPr bwMode="auto">
            <a:xfrm>
              <a:off x="2578450" y="716125"/>
              <a:ext cx="86050" cy="27250"/>
            </a:xfrm>
            <a:custGeom>
              <a:avLst/>
              <a:gdLst/>
              <a:ahLst/>
              <a:cxnLst/>
              <a:rect l="l" t="t" r="r" b="b"/>
              <a:pathLst>
                <a:path w="3442" h="1090" fill="norm" stroke="1" extrusionOk="0">
                  <a:moveTo>
                    <a:pt x="1721" y="0"/>
                  </a:moveTo>
                  <a:cubicBezTo>
                    <a:pt x="1294" y="0"/>
                    <a:pt x="866" y="94"/>
                    <a:pt x="542" y="281"/>
                  </a:cubicBezTo>
                  <a:cubicBezTo>
                    <a:pt x="159" y="505"/>
                    <a:pt x="1" y="808"/>
                    <a:pt x="73" y="1089"/>
                  </a:cubicBezTo>
                  <a:cubicBezTo>
                    <a:pt x="123" y="894"/>
                    <a:pt x="282" y="707"/>
                    <a:pt x="542" y="548"/>
                  </a:cubicBezTo>
                  <a:cubicBezTo>
                    <a:pt x="866" y="361"/>
                    <a:pt x="1294" y="267"/>
                    <a:pt x="1721" y="267"/>
                  </a:cubicBezTo>
                  <a:cubicBezTo>
                    <a:pt x="2148" y="267"/>
                    <a:pt x="2576" y="361"/>
                    <a:pt x="2900" y="548"/>
                  </a:cubicBezTo>
                  <a:cubicBezTo>
                    <a:pt x="3160" y="707"/>
                    <a:pt x="3319" y="894"/>
                    <a:pt x="3369" y="1089"/>
                  </a:cubicBezTo>
                  <a:cubicBezTo>
                    <a:pt x="3441" y="801"/>
                    <a:pt x="3282" y="498"/>
                    <a:pt x="2900" y="281"/>
                  </a:cubicBezTo>
                  <a:cubicBezTo>
                    <a:pt x="2576" y="94"/>
                    <a:pt x="2148" y="0"/>
                    <a:pt x="172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38" name="Google Shape;1724;p43"/>
            <p:cNvSpPr/>
            <p:nvPr/>
          </p:nvSpPr>
          <p:spPr bwMode="auto">
            <a:xfrm>
              <a:off x="2438550" y="774775"/>
              <a:ext cx="165350" cy="96875"/>
            </a:xfrm>
            <a:custGeom>
              <a:avLst/>
              <a:gdLst/>
              <a:ahLst/>
              <a:cxnLst/>
              <a:rect l="l" t="t" r="r" b="b"/>
              <a:pathLst>
                <a:path w="6614" h="3875" fill="norm" stroke="1" extrusionOk="0">
                  <a:moveTo>
                    <a:pt x="2740" y="0"/>
                  </a:moveTo>
                  <a:cubicBezTo>
                    <a:pt x="2039" y="0"/>
                    <a:pt x="1338" y="153"/>
                    <a:pt x="801" y="460"/>
                  </a:cubicBezTo>
                  <a:cubicBezTo>
                    <a:pt x="274" y="770"/>
                    <a:pt x="0" y="1174"/>
                    <a:pt x="0" y="1578"/>
                  </a:cubicBezTo>
                  <a:lnTo>
                    <a:pt x="0" y="2292"/>
                  </a:lnTo>
                  <a:cubicBezTo>
                    <a:pt x="0" y="2696"/>
                    <a:pt x="274" y="3107"/>
                    <a:pt x="801" y="3410"/>
                  </a:cubicBezTo>
                  <a:cubicBezTo>
                    <a:pt x="1338" y="3720"/>
                    <a:pt x="2039" y="3875"/>
                    <a:pt x="2741" y="3875"/>
                  </a:cubicBezTo>
                  <a:cubicBezTo>
                    <a:pt x="3442" y="3875"/>
                    <a:pt x="4144" y="3720"/>
                    <a:pt x="4681" y="3410"/>
                  </a:cubicBezTo>
                  <a:lnTo>
                    <a:pt x="6614" y="2292"/>
                  </a:lnTo>
                  <a:lnTo>
                    <a:pt x="6614" y="1578"/>
                  </a:lnTo>
                  <a:lnTo>
                    <a:pt x="4674" y="460"/>
                  </a:lnTo>
                  <a:cubicBezTo>
                    <a:pt x="4140" y="153"/>
                    <a:pt x="3440" y="0"/>
                    <a:pt x="274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39" name="Google Shape;1725;p43"/>
            <p:cNvSpPr/>
            <p:nvPr/>
          </p:nvSpPr>
          <p:spPr bwMode="auto">
            <a:xfrm>
              <a:off x="2431875" y="774700"/>
              <a:ext cx="172024" cy="79100"/>
            </a:xfrm>
            <a:custGeom>
              <a:avLst/>
              <a:gdLst/>
              <a:ahLst/>
              <a:cxnLst/>
              <a:rect l="l" t="t" r="r" b="b"/>
              <a:pathLst>
                <a:path w="6881" h="3164" fill="norm" stroke="1" extrusionOk="0">
                  <a:moveTo>
                    <a:pt x="3014" y="0"/>
                  </a:moveTo>
                  <a:cubicBezTo>
                    <a:pt x="2310" y="0"/>
                    <a:pt x="1606" y="155"/>
                    <a:pt x="1068" y="463"/>
                  </a:cubicBezTo>
                  <a:cubicBezTo>
                    <a:pt x="0" y="1076"/>
                    <a:pt x="0" y="2078"/>
                    <a:pt x="1068" y="2699"/>
                  </a:cubicBezTo>
                  <a:cubicBezTo>
                    <a:pt x="1605" y="3009"/>
                    <a:pt x="2306" y="3164"/>
                    <a:pt x="3007" y="3164"/>
                  </a:cubicBezTo>
                  <a:cubicBezTo>
                    <a:pt x="3707" y="3164"/>
                    <a:pt x="4407" y="3009"/>
                    <a:pt x="4941" y="2699"/>
                  </a:cubicBezTo>
                  <a:lnTo>
                    <a:pt x="6881" y="1581"/>
                  </a:lnTo>
                  <a:lnTo>
                    <a:pt x="4948" y="463"/>
                  </a:lnTo>
                  <a:cubicBezTo>
                    <a:pt x="4412" y="154"/>
                    <a:pt x="3713" y="0"/>
                    <a:pt x="301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40" name="Google Shape;1726;p43"/>
            <p:cNvSpPr/>
            <p:nvPr/>
          </p:nvSpPr>
          <p:spPr bwMode="auto">
            <a:xfrm>
              <a:off x="2465400" y="790225"/>
              <a:ext cx="83150" cy="48175"/>
            </a:xfrm>
            <a:custGeom>
              <a:avLst/>
              <a:gdLst/>
              <a:ahLst/>
              <a:cxnLst/>
              <a:rect l="l" t="t" r="r" b="b"/>
              <a:pathLst>
                <a:path w="3326" h="1927" fill="norm" stroke="1" extrusionOk="0">
                  <a:moveTo>
                    <a:pt x="1667" y="0"/>
                  </a:moveTo>
                  <a:cubicBezTo>
                    <a:pt x="744" y="0"/>
                    <a:pt x="1" y="433"/>
                    <a:pt x="1" y="960"/>
                  </a:cubicBezTo>
                  <a:cubicBezTo>
                    <a:pt x="1" y="1493"/>
                    <a:pt x="744" y="1926"/>
                    <a:pt x="1667" y="1926"/>
                  </a:cubicBezTo>
                  <a:cubicBezTo>
                    <a:pt x="2583" y="1926"/>
                    <a:pt x="3326" y="1493"/>
                    <a:pt x="3326" y="960"/>
                  </a:cubicBezTo>
                  <a:cubicBezTo>
                    <a:pt x="3326" y="433"/>
                    <a:pt x="2583" y="0"/>
                    <a:pt x="166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41" name="Google Shape;1727;p43"/>
            <p:cNvSpPr/>
            <p:nvPr/>
          </p:nvSpPr>
          <p:spPr bwMode="auto">
            <a:xfrm>
              <a:off x="2464150" y="790225"/>
              <a:ext cx="85850" cy="27425"/>
            </a:xfrm>
            <a:custGeom>
              <a:avLst/>
              <a:gdLst/>
              <a:ahLst/>
              <a:cxnLst/>
              <a:rect l="l" t="t" r="r" b="b"/>
              <a:pathLst>
                <a:path w="3434" h="1097" fill="norm" stroke="1" extrusionOk="0">
                  <a:moveTo>
                    <a:pt x="1717" y="0"/>
                  </a:moveTo>
                  <a:cubicBezTo>
                    <a:pt x="1291" y="0"/>
                    <a:pt x="866" y="94"/>
                    <a:pt x="541" y="282"/>
                  </a:cubicBezTo>
                  <a:cubicBezTo>
                    <a:pt x="152" y="505"/>
                    <a:pt x="0" y="808"/>
                    <a:pt x="72" y="1097"/>
                  </a:cubicBezTo>
                  <a:cubicBezTo>
                    <a:pt x="116" y="895"/>
                    <a:pt x="274" y="707"/>
                    <a:pt x="541" y="556"/>
                  </a:cubicBezTo>
                  <a:cubicBezTo>
                    <a:pt x="866" y="368"/>
                    <a:pt x="1291" y="275"/>
                    <a:pt x="1717" y="275"/>
                  </a:cubicBezTo>
                  <a:cubicBezTo>
                    <a:pt x="2142" y="275"/>
                    <a:pt x="2568" y="368"/>
                    <a:pt x="2892" y="556"/>
                  </a:cubicBezTo>
                  <a:cubicBezTo>
                    <a:pt x="3159" y="707"/>
                    <a:pt x="3311" y="895"/>
                    <a:pt x="3361" y="1097"/>
                  </a:cubicBezTo>
                  <a:cubicBezTo>
                    <a:pt x="3433" y="808"/>
                    <a:pt x="3275" y="498"/>
                    <a:pt x="2892" y="282"/>
                  </a:cubicBezTo>
                  <a:cubicBezTo>
                    <a:pt x="2568" y="94"/>
                    <a:pt x="2142" y="0"/>
                    <a:pt x="171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42" name="Google Shape;1728;p43"/>
            <p:cNvSpPr/>
            <p:nvPr/>
          </p:nvSpPr>
          <p:spPr bwMode="auto">
            <a:xfrm>
              <a:off x="2552324" y="832225"/>
              <a:ext cx="137050" cy="113225"/>
            </a:xfrm>
            <a:custGeom>
              <a:avLst/>
              <a:gdLst/>
              <a:ahLst/>
              <a:cxnLst/>
              <a:rect l="l" t="t" r="r" b="b"/>
              <a:pathLst>
                <a:path w="5482" h="4529" fill="norm" stroke="1" extrusionOk="0">
                  <a:moveTo>
                    <a:pt x="2741" y="1"/>
                  </a:moveTo>
                  <a:lnTo>
                    <a:pt x="808" y="1119"/>
                  </a:lnTo>
                  <a:cubicBezTo>
                    <a:pt x="267" y="1429"/>
                    <a:pt x="0" y="1833"/>
                    <a:pt x="0" y="2237"/>
                  </a:cubicBezTo>
                  <a:lnTo>
                    <a:pt x="0" y="2951"/>
                  </a:lnTo>
                  <a:cubicBezTo>
                    <a:pt x="0" y="3355"/>
                    <a:pt x="274" y="3759"/>
                    <a:pt x="808" y="4069"/>
                  </a:cubicBezTo>
                  <a:cubicBezTo>
                    <a:pt x="1342" y="4375"/>
                    <a:pt x="2041" y="4529"/>
                    <a:pt x="2742" y="4529"/>
                  </a:cubicBezTo>
                  <a:cubicBezTo>
                    <a:pt x="3442" y="4529"/>
                    <a:pt x="4144" y="4375"/>
                    <a:pt x="4681" y="4069"/>
                  </a:cubicBezTo>
                  <a:cubicBezTo>
                    <a:pt x="5215" y="3759"/>
                    <a:pt x="5481" y="3355"/>
                    <a:pt x="5481" y="2951"/>
                  </a:cubicBezTo>
                  <a:lnTo>
                    <a:pt x="5481" y="2165"/>
                  </a:lnTo>
                  <a:lnTo>
                    <a:pt x="5474" y="2165"/>
                  </a:lnTo>
                  <a:cubicBezTo>
                    <a:pt x="5445" y="1782"/>
                    <a:pt x="5179" y="1407"/>
                    <a:pt x="4681" y="1119"/>
                  </a:cubicBezTo>
                  <a:lnTo>
                    <a:pt x="274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43" name="Google Shape;1729;p43"/>
            <p:cNvSpPr/>
            <p:nvPr/>
          </p:nvSpPr>
          <p:spPr bwMode="auto">
            <a:xfrm>
              <a:off x="2545650" y="832225"/>
              <a:ext cx="150575" cy="95375"/>
            </a:xfrm>
            <a:custGeom>
              <a:avLst/>
              <a:gdLst/>
              <a:ahLst/>
              <a:cxnLst/>
              <a:rect l="l" t="t" r="r" b="b"/>
              <a:pathLst>
                <a:path w="6023" h="3815" fill="norm" stroke="1" extrusionOk="0">
                  <a:moveTo>
                    <a:pt x="3015" y="1"/>
                  </a:moveTo>
                  <a:lnTo>
                    <a:pt x="1075" y="1119"/>
                  </a:lnTo>
                  <a:cubicBezTo>
                    <a:pt x="0" y="1732"/>
                    <a:pt x="0" y="2734"/>
                    <a:pt x="1075" y="3355"/>
                  </a:cubicBezTo>
                  <a:cubicBezTo>
                    <a:pt x="1609" y="3661"/>
                    <a:pt x="2308" y="3815"/>
                    <a:pt x="3009" y="3815"/>
                  </a:cubicBezTo>
                  <a:cubicBezTo>
                    <a:pt x="3709" y="3815"/>
                    <a:pt x="4411" y="3661"/>
                    <a:pt x="4948" y="3355"/>
                  </a:cubicBezTo>
                  <a:cubicBezTo>
                    <a:pt x="6023" y="2734"/>
                    <a:pt x="6015" y="1732"/>
                    <a:pt x="4948" y="1119"/>
                  </a:cubicBezTo>
                  <a:lnTo>
                    <a:pt x="301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44" name="Google Shape;1730;p43"/>
            <p:cNvSpPr/>
            <p:nvPr/>
          </p:nvSpPr>
          <p:spPr bwMode="auto">
            <a:xfrm>
              <a:off x="2575225" y="863975"/>
              <a:ext cx="91250" cy="48175"/>
            </a:xfrm>
            <a:custGeom>
              <a:avLst/>
              <a:gdLst/>
              <a:ahLst/>
              <a:cxnLst/>
              <a:rect l="l" t="t" r="r" b="b"/>
              <a:pathLst>
                <a:path w="3650" h="1927" fill="norm" stroke="1" extrusionOk="0">
                  <a:moveTo>
                    <a:pt x="1825" y="0"/>
                  </a:moveTo>
                  <a:cubicBezTo>
                    <a:pt x="1399" y="0"/>
                    <a:pt x="974" y="94"/>
                    <a:pt x="649" y="282"/>
                  </a:cubicBezTo>
                  <a:cubicBezTo>
                    <a:pt x="0" y="664"/>
                    <a:pt x="0" y="1270"/>
                    <a:pt x="649" y="1645"/>
                  </a:cubicBezTo>
                  <a:cubicBezTo>
                    <a:pt x="974" y="1832"/>
                    <a:pt x="1399" y="1926"/>
                    <a:pt x="1825" y="1926"/>
                  </a:cubicBezTo>
                  <a:cubicBezTo>
                    <a:pt x="2250" y="1926"/>
                    <a:pt x="2676" y="1832"/>
                    <a:pt x="3000" y="1645"/>
                  </a:cubicBezTo>
                  <a:cubicBezTo>
                    <a:pt x="3649" y="1270"/>
                    <a:pt x="3649" y="657"/>
                    <a:pt x="3000" y="282"/>
                  </a:cubicBezTo>
                  <a:cubicBezTo>
                    <a:pt x="2676" y="94"/>
                    <a:pt x="2250" y="0"/>
                    <a:pt x="182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45" name="Google Shape;1731;p43"/>
            <p:cNvSpPr/>
            <p:nvPr/>
          </p:nvSpPr>
          <p:spPr bwMode="auto">
            <a:xfrm>
              <a:off x="2577925" y="863975"/>
              <a:ext cx="85850" cy="27425"/>
            </a:xfrm>
            <a:custGeom>
              <a:avLst/>
              <a:gdLst/>
              <a:ahLst/>
              <a:cxnLst/>
              <a:rect l="l" t="t" r="r" b="b"/>
              <a:pathLst>
                <a:path w="3434" h="1097" fill="norm" stroke="1" extrusionOk="0">
                  <a:moveTo>
                    <a:pt x="1717" y="0"/>
                  </a:moveTo>
                  <a:cubicBezTo>
                    <a:pt x="1291" y="0"/>
                    <a:pt x="866" y="94"/>
                    <a:pt x="541" y="282"/>
                  </a:cubicBezTo>
                  <a:cubicBezTo>
                    <a:pt x="159" y="505"/>
                    <a:pt x="0" y="808"/>
                    <a:pt x="72" y="1097"/>
                  </a:cubicBezTo>
                  <a:cubicBezTo>
                    <a:pt x="123" y="902"/>
                    <a:pt x="274" y="707"/>
                    <a:pt x="541" y="556"/>
                  </a:cubicBezTo>
                  <a:cubicBezTo>
                    <a:pt x="866" y="368"/>
                    <a:pt x="1291" y="274"/>
                    <a:pt x="1717" y="274"/>
                  </a:cubicBezTo>
                  <a:cubicBezTo>
                    <a:pt x="2142" y="274"/>
                    <a:pt x="2568" y="368"/>
                    <a:pt x="2892" y="556"/>
                  </a:cubicBezTo>
                  <a:cubicBezTo>
                    <a:pt x="3159" y="707"/>
                    <a:pt x="3318" y="902"/>
                    <a:pt x="3361" y="1097"/>
                  </a:cubicBezTo>
                  <a:cubicBezTo>
                    <a:pt x="3433" y="808"/>
                    <a:pt x="3282" y="505"/>
                    <a:pt x="2892" y="282"/>
                  </a:cubicBezTo>
                  <a:cubicBezTo>
                    <a:pt x="2568" y="94"/>
                    <a:pt x="2142" y="0"/>
                    <a:pt x="171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sp>
        <p:nvSpPr>
          <p:cNvPr id="85417178" name="Google Shape;1493;p43"/>
          <p:cNvSpPr/>
          <p:nvPr/>
        </p:nvSpPr>
        <p:spPr bwMode="auto">
          <a:xfrm rot="-5400000">
            <a:off x="9162897" y="2620753"/>
            <a:ext cx="403195" cy="615016"/>
          </a:xfrm>
          <a:custGeom>
            <a:avLst/>
            <a:gdLst/>
            <a:ahLst/>
            <a:cxnLst/>
            <a:rect l="l" t="t" r="r" b="b"/>
            <a:pathLst>
              <a:path w="14910" h="22743" fill="norm" stroke="1" extrusionOk="0">
                <a:moveTo>
                  <a:pt x="7449" y="0"/>
                </a:moveTo>
                <a:cubicBezTo>
                  <a:pt x="7363" y="0"/>
                  <a:pt x="7277" y="40"/>
                  <a:pt x="7219" y="121"/>
                </a:cubicBezTo>
                <a:lnTo>
                  <a:pt x="4981" y="3220"/>
                </a:lnTo>
                <a:lnTo>
                  <a:pt x="1079" y="3220"/>
                </a:lnTo>
                <a:cubicBezTo>
                  <a:pt x="482" y="3220"/>
                  <a:pt x="0" y="3702"/>
                  <a:pt x="0" y="4298"/>
                </a:cubicBezTo>
                <a:lnTo>
                  <a:pt x="0" y="21652"/>
                </a:lnTo>
                <a:cubicBezTo>
                  <a:pt x="0" y="22249"/>
                  <a:pt x="482" y="22742"/>
                  <a:pt x="1079" y="22742"/>
                </a:cubicBezTo>
                <a:lnTo>
                  <a:pt x="13830" y="22742"/>
                </a:lnTo>
                <a:cubicBezTo>
                  <a:pt x="14427" y="22742"/>
                  <a:pt x="14909" y="22249"/>
                  <a:pt x="14909" y="21652"/>
                </a:cubicBezTo>
                <a:lnTo>
                  <a:pt x="14909" y="4298"/>
                </a:lnTo>
                <a:cubicBezTo>
                  <a:pt x="14909" y="3708"/>
                  <a:pt x="14438" y="3219"/>
                  <a:pt x="13851" y="3219"/>
                </a:cubicBezTo>
                <a:cubicBezTo>
                  <a:pt x="13844" y="3219"/>
                  <a:pt x="13837" y="3219"/>
                  <a:pt x="13830" y="3220"/>
                </a:cubicBezTo>
                <a:lnTo>
                  <a:pt x="9916" y="3220"/>
                </a:lnTo>
                <a:lnTo>
                  <a:pt x="7678" y="121"/>
                </a:lnTo>
                <a:cubicBezTo>
                  <a:pt x="7621" y="40"/>
                  <a:pt x="7535" y="0"/>
                  <a:pt x="7449" y="0"/>
                </a:cubicBezTo>
                <a:close/>
              </a:path>
            </a:pathLst>
          </a:custGeom>
          <a:solidFill>
            <a:schemeClr val="bg1">
              <a:alpha val="9205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/>
          </a:p>
        </p:txBody>
      </p:sp>
      <p:grpSp>
        <p:nvGrpSpPr>
          <p:cNvPr id="1824714995" name="Google Shape;1425;p43"/>
          <p:cNvGrpSpPr/>
          <p:nvPr/>
        </p:nvGrpSpPr>
        <p:grpSpPr bwMode="auto">
          <a:xfrm>
            <a:off x="9697270" y="3196592"/>
            <a:ext cx="1136776" cy="71603"/>
            <a:chOff x="2521850" y="1810250"/>
            <a:chExt cx="540225" cy="34025"/>
          </a:xfrm>
          <a:noFill/>
        </p:grpSpPr>
        <p:sp>
          <p:nvSpPr>
            <p:cNvPr id="1748" name="Google Shape;1426;p43"/>
            <p:cNvSpPr/>
            <p:nvPr/>
          </p:nvSpPr>
          <p:spPr bwMode="auto">
            <a:xfrm>
              <a:off x="3022550" y="1810250"/>
              <a:ext cx="39525" cy="34025"/>
            </a:xfrm>
            <a:custGeom>
              <a:avLst/>
              <a:gdLst/>
              <a:ahLst/>
              <a:cxnLst/>
              <a:rect l="l" t="t" r="r" b="b"/>
              <a:pathLst>
                <a:path w="1581" h="1361" fill="norm" stroke="1" extrusionOk="0">
                  <a:moveTo>
                    <a:pt x="903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4" y="1299"/>
                    <a:pt x="732" y="1360"/>
                    <a:pt x="898" y="1360"/>
                  </a:cubicBezTo>
                  <a:cubicBezTo>
                    <a:pt x="1246" y="1360"/>
                    <a:pt x="1580" y="1089"/>
                    <a:pt x="1580" y="678"/>
                  </a:cubicBezTo>
                  <a:cubicBezTo>
                    <a:pt x="1580" y="303"/>
                    <a:pt x="1278" y="0"/>
                    <a:pt x="90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49" name="Google Shape;1427;p43"/>
            <p:cNvSpPr/>
            <p:nvPr/>
          </p:nvSpPr>
          <p:spPr bwMode="auto">
            <a:xfrm>
              <a:off x="296685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fill="norm" stroke="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84" y="0"/>
                    <a:pt x="9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50" name="Google Shape;1428;p43"/>
            <p:cNvSpPr/>
            <p:nvPr/>
          </p:nvSpPr>
          <p:spPr bwMode="auto">
            <a:xfrm>
              <a:off x="29111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fill="norm" stroke="1" extrusionOk="0">
                  <a:moveTo>
                    <a:pt x="909" y="0"/>
                  </a:moveTo>
                  <a:cubicBezTo>
                    <a:pt x="304" y="0"/>
                    <a:pt x="1" y="736"/>
                    <a:pt x="433" y="1161"/>
                  </a:cubicBezTo>
                  <a:cubicBezTo>
                    <a:pt x="571" y="1299"/>
                    <a:pt x="739" y="1360"/>
                    <a:pt x="905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03"/>
                    <a:pt x="1285" y="0"/>
                    <a:pt x="9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51" name="Google Shape;1429;p43"/>
            <p:cNvSpPr/>
            <p:nvPr/>
          </p:nvSpPr>
          <p:spPr bwMode="auto">
            <a:xfrm>
              <a:off x="28556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fill="norm" stroke="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52" name="Google Shape;1430;p43"/>
            <p:cNvSpPr/>
            <p:nvPr/>
          </p:nvSpPr>
          <p:spPr bwMode="auto">
            <a:xfrm>
              <a:off x="27998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fill="norm" stroke="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6" y="1299"/>
                    <a:pt x="736" y="1360"/>
                    <a:pt x="903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10"/>
                    <a:pt x="1284" y="0"/>
                    <a:pt x="9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53" name="Google Shape;1431;p43"/>
            <p:cNvSpPr/>
            <p:nvPr/>
          </p:nvSpPr>
          <p:spPr bwMode="auto">
            <a:xfrm>
              <a:off x="2744350" y="1810250"/>
              <a:ext cx="39500" cy="34025"/>
            </a:xfrm>
            <a:custGeom>
              <a:avLst/>
              <a:gdLst/>
              <a:ahLst/>
              <a:cxnLst/>
              <a:rect l="l" t="t" r="r" b="b"/>
              <a:pathLst>
                <a:path w="1580" h="1361" fill="norm" stroke="1" extrusionOk="0">
                  <a:moveTo>
                    <a:pt x="902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7" y="1360"/>
                  </a:cubicBezTo>
                  <a:cubicBezTo>
                    <a:pt x="1245" y="1360"/>
                    <a:pt x="1580" y="1089"/>
                    <a:pt x="1580" y="678"/>
                  </a:cubicBezTo>
                  <a:cubicBezTo>
                    <a:pt x="1580" y="310"/>
                    <a:pt x="1277" y="0"/>
                    <a:pt x="90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54" name="Google Shape;1432;p43"/>
            <p:cNvSpPr/>
            <p:nvPr/>
          </p:nvSpPr>
          <p:spPr bwMode="auto">
            <a:xfrm>
              <a:off x="26886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fill="norm" stroke="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55" name="Google Shape;1433;p43"/>
            <p:cNvSpPr/>
            <p:nvPr/>
          </p:nvSpPr>
          <p:spPr bwMode="auto">
            <a:xfrm>
              <a:off x="26329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fill="norm" stroke="1" extrusionOk="0">
                  <a:moveTo>
                    <a:pt x="910" y="0"/>
                  </a:moveTo>
                  <a:cubicBezTo>
                    <a:pt x="304" y="0"/>
                    <a:pt x="1" y="736"/>
                    <a:pt x="434" y="1161"/>
                  </a:cubicBezTo>
                  <a:cubicBezTo>
                    <a:pt x="571" y="1299"/>
                    <a:pt x="740" y="1360"/>
                    <a:pt x="905" y="1360"/>
                  </a:cubicBezTo>
                  <a:cubicBezTo>
                    <a:pt x="1253" y="1360"/>
                    <a:pt x="1588" y="1089"/>
                    <a:pt x="1588" y="678"/>
                  </a:cubicBezTo>
                  <a:cubicBezTo>
                    <a:pt x="1588" y="303"/>
                    <a:pt x="1285" y="0"/>
                    <a:pt x="91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56" name="Google Shape;1434;p43"/>
            <p:cNvSpPr/>
            <p:nvPr/>
          </p:nvSpPr>
          <p:spPr bwMode="auto">
            <a:xfrm>
              <a:off x="25773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fill="norm" stroke="1" extrusionOk="0">
                  <a:moveTo>
                    <a:pt x="909" y="0"/>
                  </a:moveTo>
                  <a:cubicBezTo>
                    <a:pt x="303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  <p:sp>
          <p:nvSpPr>
            <p:cNvPr id="1757" name="Google Shape;1435;p43"/>
            <p:cNvSpPr/>
            <p:nvPr/>
          </p:nvSpPr>
          <p:spPr bwMode="auto">
            <a:xfrm>
              <a:off x="2521850" y="1810250"/>
              <a:ext cx="39675" cy="34025"/>
            </a:xfrm>
            <a:custGeom>
              <a:avLst/>
              <a:gdLst/>
              <a:ahLst/>
              <a:cxnLst/>
              <a:rect l="l" t="t" r="r" b="b"/>
              <a:pathLst>
                <a:path w="1587" h="1361" fill="norm" stroke="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defRPr/>
              </a:pPr>
              <a:endParaRPr sz="2400"/>
            </a:p>
          </p:txBody>
        </p:sp>
      </p:grpSp>
      <p:grpSp>
        <p:nvGrpSpPr>
          <p:cNvPr id="1999937254" name="Google Shape;1636;p43"/>
          <p:cNvGrpSpPr/>
          <p:nvPr/>
        </p:nvGrpSpPr>
        <p:grpSpPr bwMode="auto">
          <a:xfrm rot="5400000">
            <a:off x="9278689" y="740974"/>
            <a:ext cx="348244" cy="2062047"/>
            <a:chOff x="4427900" y="1369375"/>
            <a:chExt cx="77375" cy="458200"/>
          </a:xfrm>
          <a:noFill/>
        </p:grpSpPr>
        <p:grpSp>
          <p:nvGrpSpPr>
            <p:cNvPr id="1759" name="Google Shape;1637;p43"/>
            <p:cNvGrpSpPr/>
            <p:nvPr/>
          </p:nvGrpSpPr>
          <p:grpSpPr bwMode="auto">
            <a:xfrm>
              <a:off x="4427900" y="1369375"/>
              <a:ext cx="36800" cy="458200"/>
              <a:chOff x="4427900" y="1369375"/>
              <a:chExt cx="36800" cy="458200"/>
            </a:xfrm>
            <a:grpFill/>
          </p:grpSpPr>
          <p:sp>
            <p:nvSpPr>
              <p:cNvPr id="1768" name="Google Shape;1638;p43"/>
              <p:cNvSpPr/>
              <p:nvPr/>
            </p:nvSpPr>
            <p:spPr bwMode="auto">
              <a:xfrm>
                <a:off x="4428250" y="1369375"/>
                <a:ext cx="2375" cy="458200"/>
              </a:xfrm>
              <a:custGeom>
                <a:avLst/>
                <a:gdLst/>
                <a:ahLst/>
                <a:cxnLst/>
                <a:rect l="l" t="t" r="r" b="b"/>
                <a:pathLst>
                  <a:path w="95" h="18328" fill="norm" stroke="1" extrusionOk="0">
                    <a:moveTo>
                      <a:pt x="48" y="1"/>
                    </a:moveTo>
                    <a:cubicBezTo>
                      <a:pt x="24" y="1"/>
                      <a:pt x="1" y="15"/>
                      <a:pt x="1" y="44"/>
                    </a:cubicBezTo>
                    <a:lnTo>
                      <a:pt x="1" y="18284"/>
                    </a:lnTo>
                    <a:cubicBezTo>
                      <a:pt x="1" y="18306"/>
                      <a:pt x="22" y="18328"/>
                      <a:pt x="51" y="18328"/>
                    </a:cubicBezTo>
                    <a:cubicBezTo>
                      <a:pt x="73" y="18328"/>
                      <a:pt x="95" y="18306"/>
                      <a:pt x="95" y="18284"/>
                    </a:cubicBezTo>
                    <a:lnTo>
                      <a:pt x="95" y="44"/>
                    </a:lnTo>
                    <a:cubicBezTo>
                      <a:pt x="95" y="15"/>
                      <a:pt x="71" y="1"/>
                      <a:pt x="48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69" name="Google Shape;1639;p43"/>
              <p:cNvSpPr/>
              <p:nvPr/>
            </p:nvSpPr>
            <p:spPr bwMode="auto">
              <a:xfrm>
                <a:off x="4427900" y="1369375"/>
                <a:ext cx="3680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1472" h="88" fill="norm" stroke="1" extrusionOk="0">
                    <a:moveTo>
                      <a:pt x="65" y="1"/>
                    </a:moveTo>
                    <a:cubicBezTo>
                      <a:pt x="0" y="1"/>
                      <a:pt x="0" y="87"/>
                      <a:pt x="65" y="87"/>
                    </a:cubicBezTo>
                    <a:lnTo>
                      <a:pt x="1414" y="87"/>
                    </a:lnTo>
                    <a:cubicBezTo>
                      <a:pt x="1472" y="87"/>
                      <a:pt x="1472" y="1"/>
                      <a:pt x="1414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70" name="Google Shape;1640;p43"/>
              <p:cNvSpPr/>
              <p:nvPr/>
            </p:nvSpPr>
            <p:spPr bwMode="auto">
              <a:xfrm>
                <a:off x="4428250" y="1383625"/>
                <a:ext cx="1735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88" fill="norm" stroke="1" extrusionOk="0">
                    <a:moveTo>
                      <a:pt x="51" y="1"/>
                    </a:moveTo>
                    <a:cubicBezTo>
                      <a:pt x="22" y="1"/>
                      <a:pt x="1" y="22"/>
                      <a:pt x="1" y="44"/>
                    </a:cubicBezTo>
                    <a:cubicBezTo>
                      <a:pt x="1" y="65"/>
                      <a:pt x="22" y="87"/>
                      <a:pt x="51" y="87"/>
                    </a:cubicBezTo>
                    <a:lnTo>
                      <a:pt x="650" y="87"/>
                    </a:lnTo>
                    <a:cubicBezTo>
                      <a:pt x="672" y="87"/>
                      <a:pt x="693" y="65"/>
                      <a:pt x="693" y="44"/>
                    </a:cubicBezTo>
                    <a:cubicBezTo>
                      <a:pt x="693" y="22"/>
                      <a:pt x="672" y="1"/>
                      <a:pt x="65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71" name="Google Shape;1641;p43"/>
              <p:cNvSpPr/>
              <p:nvPr/>
            </p:nvSpPr>
            <p:spPr bwMode="auto">
              <a:xfrm>
                <a:off x="4428250" y="1397875"/>
                <a:ext cx="17350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87" fill="norm" stroke="1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44"/>
                    </a:cubicBezTo>
                    <a:cubicBezTo>
                      <a:pt x="1" y="72"/>
                      <a:pt x="22" y="87"/>
                      <a:pt x="51" y="87"/>
                    </a:cubicBezTo>
                    <a:lnTo>
                      <a:pt x="650" y="87"/>
                    </a:lnTo>
                    <a:cubicBezTo>
                      <a:pt x="672" y="87"/>
                      <a:pt x="693" y="72"/>
                      <a:pt x="693" y="44"/>
                    </a:cubicBezTo>
                    <a:cubicBezTo>
                      <a:pt x="693" y="22"/>
                      <a:pt x="672" y="0"/>
                      <a:pt x="65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72" name="Google Shape;1642;p43"/>
              <p:cNvSpPr/>
              <p:nvPr/>
            </p:nvSpPr>
            <p:spPr bwMode="auto">
              <a:xfrm>
                <a:off x="4428250" y="1412125"/>
                <a:ext cx="36100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87" fill="norm" stroke="1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43"/>
                    </a:cubicBezTo>
                    <a:cubicBezTo>
                      <a:pt x="1" y="72"/>
                      <a:pt x="22" y="87"/>
                      <a:pt x="51" y="87"/>
                    </a:cubicBezTo>
                    <a:lnTo>
                      <a:pt x="1400" y="87"/>
                    </a:lnTo>
                    <a:cubicBezTo>
                      <a:pt x="1422" y="87"/>
                      <a:pt x="1443" y="72"/>
                      <a:pt x="1443" y="43"/>
                    </a:cubicBezTo>
                    <a:cubicBezTo>
                      <a:pt x="1443" y="22"/>
                      <a:pt x="1422" y="0"/>
                      <a:pt x="14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73" name="Google Shape;1643;p43"/>
              <p:cNvSpPr/>
              <p:nvPr/>
            </p:nvSpPr>
            <p:spPr bwMode="auto">
              <a:xfrm>
                <a:off x="4427900" y="1426349"/>
                <a:ext cx="1805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88" fill="norm" stroke="1" extrusionOk="0">
                    <a:moveTo>
                      <a:pt x="65" y="1"/>
                    </a:moveTo>
                    <a:cubicBezTo>
                      <a:pt x="0" y="1"/>
                      <a:pt x="0" y="87"/>
                      <a:pt x="65" y="87"/>
                    </a:cubicBezTo>
                    <a:lnTo>
                      <a:pt x="664" y="87"/>
                    </a:lnTo>
                    <a:cubicBezTo>
                      <a:pt x="722" y="87"/>
                      <a:pt x="722" y="1"/>
                      <a:pt x="664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74" name="Google Shape;1644;p43"/>
              <p:cNvSpPr/>
              <p:nvPr/>
            </p:nvSpPr>
            <p:spPr bwMode="auto">
              <a:xfrm>
                <a:off x="4428250" y="1440600"/>
                <a:ext cx="1735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88" fill="norm" stroke="1" extrusionOk="0">
                    <a:moveTo>
                      <a:pt x="51" y="1"/>
                    </a:moveTo>
                    <a:cubicBezTo>
                      <a:pt x="22" y="1"/>
                      <a:pt x="1" y="22"/>
                      <a:pt x="1" y="44"/>
                    </a:cubicBezTo>
                    <a:cubicBezTo>
                      <a:pt x="1" y="73"/>
                      <a:pt x="22" y="87"/>
                      <a:pt x="51" y="87"/>
                    </a:cubicBezTo>
                    <a:lnTo>
                      <a:pt x="650" y="87"/>
                    </a:lnTo>
                    <a:cubicBezTo>
                      <a:pt x="672" y="87"/>
                      <a:pt x="693" y="73"/>
                      <a:pt x="693" y="44"/>
                    </a:cubicBezTo>
                    <a:cubicBezTo>
                      <a:pt x="693" y="22"/>
                      <a:pt x="672" y="1"/>
                      <a:pt x="65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75" name="Google Shape;1645;p43"/>
              <p:cNvSpPr/>
              <p:nvPr/>
            </p:nvSpPr>
            <p:spPr bwMode="auto">
              <a:xfrm>
                <a:off x="4428250" y="1454850"/>
                <a:ext cx="3610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95" fill="norm" stroke="1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44"/>
                    </a:cubicBezTo>
                    <a:cubicBezTo>
                      <a:pt x="1" y="73"/>
                      <a:pt x="22" y="94"/>
                      <a:pt x="51" y="94"/>
                    </a:cubicBezTo>
                    <a:lnTo>
                      <a:pt x="1400" y="94"/>
                    </a:lnTo>
                    <a:cubicBezTo>
                      <a:pt x="1422" y="94"/>
                      <a:pt x="1443" y="73"/>
                      <a:pt x="1443" y="44"/>
                    </a:cubicBezTo>
                    <a:cubicBezTo>
                      <a:pt x="1443" y="22"/>
                      <a:pt x="1422" y="0"/>
                      <a:pt x="14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76" name="Google Shape;1646;p43"/>
              <p:cNvSpPr/>
              <p:nvPr/>
            </p:nvSpPr>
            <p:spPr bwMode="auto">
              <a:xfrm>
                <a:off x="4427900" y="1469099"/>
                <a:ext cx="180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95" fill="norm" stroke="1" extrusionOk="0">
                    <a:moveTo>
                      <a:pt x="65" y="0"/>
                    </a:moveTo>
                    <a:cubicBezTo>
                      <a:pt x="0" y="0"/>
                      <a:pt x="0" y="94"/>
                      <a:pt x="65" y="94"/>
                    </a:cubicBezTo>
                    <a:lnTo>
                      <a:pt x="664" y="94"/>
                    </a:lnTo>
                    <a:cubicBezTo>
                      <a:pt x="722" y="94"/>
                      <a:pt x="722" y="0"/>
                      <a:pt x="664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77" name="Google Shape;1647;p43"/>
              <p:cNvSpPr/>
              <p:nvPr/>
            </p:nvSpPr>
            <p:spPr bwMode="auto">
              <a:xfrm>
                <a:off x="4427900" y="1483350"/>
                <a:ext cx="180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94" fill="norm" stroke="1" extrusionOk="0">
                    <a:moveTo>
                      <a:pt x="65" y="0"/>
                    </a:moveTo>
                    <a:cubicBezTo>
                      <a:pt x="0" y="0"/>
                      <a:pt x="0" y="94"/>
                      <a:pt x="65" y="94"/>
                    </a:cubicBezTo>
                    <a:lnTo>
                      <a:pt x="664" y="94"/>
                    </a:lnTo>
                    <a:cubicBezTo>
                      <a:pt x="722" y="94"/>
                      <a:pt x="722" y="0"/>
                      <a:pt x="664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78" name="Google Shape;1648;p43"/>
              <p:cNvSpPr/>
              <p:nvPr/>
            </p:nvSpPr>
            <p:spPr bwMode="auto">
              <a:xfrm>
                <a:off x="4428250" y="1497575"/>
                <a:ext cx="3610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88" fill="norm" stroke="1" extrusionOk="0">
                    <a:moveTo>
                      <a:pt x="51" y="1"/>
                    </a:moveTo>
                    <a:cubicBezTo>
                      <a:pt x="22" y="1"/>
                      <a:pt x="1" y="22"/>
                      <a:pt x="1" y="44"/>
                    </a:cubicBezTo>
                    <a:cubicBezTo>
                      <a:pt x="1" y="73"/>
                      <a:pt x="22" y="87"/>
                      <a:pt x="51" y="87"/>
                    </a:cubicBezTo>
                    <a:lnTo>
                      <a:pt x="1400" y="87"/>
                    </a:lnTo>
                    <a:cubicBezTo>
                      <a:pt x="1422" y="87"/>
                      <a:pt x="1443" y="73"/>
                      <a:pt x="1443" y="44"/>
                    </a:cubicBezTo>
                    <a:cubicBezTo>
                      <a:pt x="1443" y="22"/>
                      <a:pt x="1422" y="1"/>
                      <a:pt x="140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79" name="Google Shape;1649;p43"/>
              <p:cNvSpPr/>
              <p:nvPr/>
            </p:nvSpPr>
            <p:spPr bwMode="auto">
              <a:xfrm>
                <a:off x="4428250" y="1511825"/>
                <a:ext cx="173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95" fill="norm" stroke="1" extrusionOk="0">
                    <a:moveTo>
                      <a:pt x="51" y="1"/>
                    </a:moveTo>
                    <a:cubicBezTo>
                      <a:pt x="22" y="1"/>
                      <a:pt x="1" y="22"/>
                      <a:pt x="1" y="44"/>
                    </a:cubicBezTo>
                    <a:cubicBezTo>
                      <a:pt x="1" y="73"/>
                      <a:pt x="22" y="94"/>
                      <a:pt x="51" y="94"/>
                    </a:cubicBezTo>
                    <a:lnTo>
                      <a:pt x="650" y="94"/>
                    </a:lnTo>
                    <a:cubicBezTo>
                      <a:pt x="672" y="94"/>
                      <a:pt x="693" y="73"/>
                      <a:pt x="693" y="44"/>
                    </a:cubicBezTo>
                    <a:cubicBezTo>
                      <a:pt x="693" y="22"/>
                      <a:pt x="672" y="1"/>
                      <a:pt x="65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80" name="Google Shape;1650;p43"/>
              <p:cNvSpPr/>
              <p:nvPr/>
            </p:nvSpPr>
            <p:spPr bwMode="auto">
              <a:xfrm>
                <a:off x="4427900" y="1526075"/>
                <a:ext cx="180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95" fill="norm" stroke="1" extrusionOk="0">
                    <a:moveTo>
                      <a:pt x="65" y="0"/>
                    </a:moveTo>
                    <a:cubicBezTo>
                      <a:pt x="0" y="0"/>
                      <a:pt x="0" y="94"/>
                      <a:pt x="65" y="94"/>
                    </a:cubicBezTo>
                    <a:lnTo>
                      <a:pt x="664" y="94"/>
                    </a:lnTo>
                    <a:cubicBezTo>
                      <a:pt x="722" y="94"/>
                      <a:pt x="722" y="0"/>
                      <a:pt x="664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81" name="Google Shape;1651;p43"/>
              <p:cNvSpPr/>
              <p:nvPr/>
            </p:nvSpPr>
            <p:spPr bwMode="auto">
              <a:xfrm>
                <a:off x="4428250" y="1540325"/>
                <a:ext cx="3610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94" fill="norm" stroke="1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43"/>
                    </a:cubicBezTo>
                    <a:cubicBezTo>
                      <a:pt x="1" y="72"/>
                      <a:pt x="22" y="94"/>
                      <a:pt x="51" y="94"/>
                    </a:cubicBezTo>
                    <a:lnTo>
                      <a:pt x="1400" y="94"/>
                    </a:lnTo>
                    <a:cubicBezTo>
                      <a:pt x="1422" y="94"/>
                      <a:pt x="1443" y="72"/>
                      <a:pt x="1443" y="43"/>
                    </a:cubicBezTo>
                    <a:cubicBezTo>
                      <a:pt x="1443" y="22"/>
                      <a:pt x="1422" y="0"/>
                      <a:pt x="14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82" name="Google Shape;1652;p43"/>
              <p:cNvSpPr/>
              <p:nvPr/>
            </p:nvSpPr>
            <p:spPr bwMode="auto">
              <a:xfrm>
                <a:off x="4428250" y="1554550"/>
                <a:ext cx="173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95" fill="norm" stroke="1" extrusionOk="0">
                    <a:moveTo>
                      <a:pt x="51" y="1"/>
                    </a:moveTo>
                    <a:cubicBezTo>
                      <a:pt x="22" y="1"/>
                      <a:pt x="1" y="23"/>
                      <a:pt x="1" y="44"/>
                    </a:cubicBezTo>
                    <a:cubicBezTo>
                      <a:pt x="1" y="73"/>
                      <a:pt x="22" y="95"/>
                      <a:pt x="51" y="95"/>
                    </a:cubicBezTo>
                    <a:lnTo>
                      <a:pt x="650" y="95"/>
                    </a:lnTo>
                    <a:cubicBezTo>
                      <a:pt x="672" y="95"/>
                      <a:pt x="693" y="73"/>
                      <a:pt x="693" y="44"/>
                    </a:cubicBezTo>
                    <a:cubicBezTo>
                      <a:pt x="693" y="23"/>
                      <a:pt x="672" y="1"/>
                      <a:pt x="65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83" name="Google Shape;1653;p43"/>
              <p:cNvSpPr/>
              <p:nvPr/>
            </p:nvSpPr>
            <p:spPr bwMode="auto">
              <a:xfrm>
                <a:off x="4428250" y="1568800"/>
                <a:ext cx="173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95" fill="norm" stroke="1" extrusionOk="0">
                    <a:moveTo>
                      <a:pt x="51" y="1"/>
                    </a:moveTo>
                    <a:cubicBezTo>
                      <a:pt x="22" y="1"/>
                      <a:pt x="1" y="22"/>
                      <a:pt x="1" y="44"/>
                    </a:cubicBezTo>
                    <a:cubicBezTo>
                      <a:pt x="1" y="73"/>
                      <a:pt x="22" y="95"/>
                      <a:pt x="51" y="95"/>
                    </a:cubicBezTo>
                    <a:lnTo>
                      <a:pt x="650" y="95"/>
                    </a:lnTo>
                    <a:cubicBezTo>
                      <a:pt x="672" y="95"/>
                      <a:pt x="693" y="73"/>
                      <a:pt x="693" y="44"/>
                    </a:cubicBezTo>
                    <a:cubicBezTo>
                      <a:pt x="693" y="22"/>
                      <a:pt x="672" y="1"/>
                      <a:pt x="65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84" name="Google Shape;1654;p43"/>
              <p:cNvSpPr/>
              <p:nvPr/>
            </p:nvSpPr>
            <p:spPr bwMode="auto">
              <a:xfrm>
                <a:off x="4427900" y="1583050"/>
                <a:ext cx="3680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1472" h="95" fill="norm" stroke="1" extrusionOk="0">
                    <a:moveTo>
                      <a:pt x="65" y="1"/>
                    </a:moveTo>
                    <a:cubicBezTo>
                      <a:pt x="0" y="1"/>
                      <a:pt x="0" y="94"/>
                      <a:pt x="65" y="94"/>
                    </a:cubicBezTo>
                    <a:lnTo>
                      <a:pt x="1414" y="94"/>
                    </a:lnTo>
                    <a:cubicBezTo>
                      <a:pt x="1472" y="94"/>
                      <a:pt x="1472" y="1"/>
                      <a:pt x="1414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85" name="Google Shape;1655;p43"/>
              <p:cNvSpPr/>
              <p:nvPr/>
            </p:nvSpPr>
            <p:spPr bwMode="auto">
              <a:xfrm>
                <a:off x="4428250" y="1597300"/>
                <a:ext cx="173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95" fill="norm" stroke="1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44"/>
                    </a:cubicBezTo>
                    <a:cubicBezTo>
                      <a:pt x="1" y="72"/>
                      <a:pt x="22" y="94"/>
                      <a:pt x="51" y="94"/>
                    </a:cubicBezTo>
                    <a:lnTo>
                      <a:pt x="650" y="94"/>
                    </a:lnTo>
                    <a:cubicBezTo>
                      <a:pt x="672" y="94"/>
                      <a:pt x="693" y="72"/>
                      <a:pt x="693" y="44"/>
                    </a:cubicBezTo>
                    <a:cubicBezTo>
                      <a:pt x="693" y="22"/>
                      <a:pt x="672" y="0"/>
                      <a:pt x="65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86" name="Google Shape;1656;p43"/>
              <p:cNvSpPr/>
              <p:nvPr/>
            </p:nvSpPr>
            <p:spPr bwMode="auto">
              <a:xfrm>
                <a:off x="4428250" y="1611550"/>
                <a:ext cx="173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94" fill="norm" stroke="1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51"/>
                    </a:cubicBezTo>
                    <a:cubicBezTo>
                      <a:pt x="1" y="72"/>
                      <a:pt x="22" y="94"/>
                      <a:pt x="51" y="94"/>
                    </a:cubicBezTo>
                    <a:lnTo>
                      <a:pt x="650" y="94"/>
                    </a:lnTo>
                    <a:cubicBezTo>
                      <a:pt x="672" y="94"/>
                      <a:pt x="693" y="72"/>
                      <a:pt x="693" y="51"/>
                    </a:cubicBezTo>
                    <a:cubicBezTo>
                      <a:pt x="693" y="22"/>
                      <a:pt x="672" y="0"/>
                      <a:pt x="65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87" name="Google Shape;1657;p43"/>
              <p:cNvSpPr/>
              <p:nvPr/>
            </p:nvSpPr>
            <p:spPr bwMode="auto">
              <a:xfrm>
                <a:off x="4428250" y="1625775"/>
                <a:ext cx="3610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95" fill="norm" stroke="1" extrusionOk="0">
                    <a:moveTo>
                      <a:pt x="51" y="1"/>
                    </a:moveTo>
                    <a:cubicBezTo>
                      <a:pt x="22" y="1"/>
                      <a:pt x="1" y="23"/>
                      <a:pt x="1" y="51"/>
                    </a:cubicBezTo>
                    <a:cubicBezTo>
                      <a:pt x="1" y="73"/>
                      <a:pt x="22" y="95"/>
                      <a:pt x="51" y="95"/>
                    </a:cubicBezTo>
                    <a:lnTo>
                      <a:pt x="1400" y="95"/>
                    </a:lnTo>
                    <a:cubicBezTo>
                      <a:pt x="1422" y="95"/>
                      <a:pt x="1443" y="73"/>
                      <a:pt x="1443" y="51"/>
                    </a:cubicBezTo>
                    <a:cubicBezTo>
                      <a:pt x="1443" y="23"/>
                      <a:pt x="1422" y="1"/>
                      <a:pt x="140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88" name="Google Shape;1658;p43"/>
              <p:cNvSpPr/>
              <p:nvPr/>
            </p:nvSpPr>
            <p:spPr bwMode="auto">
              <a:xfrm>
                <a:off x="4427900" y="1640025"/>
                <a:ext cx="180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95" fill="norm" stroke="1" extrusionOk="0">
                    <a:moveTo>
                      <a:pt x="65" y="1"/>
                    </a:moveTo>
                    <a:cubicBezTo>
                      <a:pt x="0" y="1"/>
                      <a:pt x="0" y="94"/>
                      <a:pt x="65" y="94"/>
                    </a:cubicBezTo>
                    <a:lnTo>
                      <a:pt x="664" y="94"/>
                    </a:lnTo>
                    <a:cubicBezTo>
                      <a:pt x="722" y="94"/>
                      <a:pt x="722" y="1"/>
                      <a:pt x="664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89" name="Google Shape;1659;p43"/>
              <p:cNvSpPr/>
              <p:nvPr/>
            </p:nvSpPr>
            <p:spPr bwMode="auto">
              <a:xfrm>
                <a:off x="4428250" y="1654275"/>
                <a:ext cx="173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95" fill="norm" stroke="1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51"/>
                    </a:cubicBezTo>
                    <a:cubicBezTo>
                      <a:pt x="1" y="73"/>
                      <a:pt x="22" y="94"/>
                      <a:pt x="51" y="94"/>
                    </a:cubicBezTo>
                    <a:lnTo>
                      <a:pt x="650" y="94"/>
                    </a:lnTo>
                    <a:cubicBezTo>
                      <a:pt x="672" y="94"/>
                      <a:pt x="693" y="73"/>
                      <a:pt x="693" y="51"/>
                    </a:cubicBezTo>
                    <a:cubicBezTo>
                      <a:pt x="693" y="22"/>
                      <a:pt x="672" y="0"/>
                      <a:pt x="65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90" name="Google Shape;1660;p43"/>
              <p:cNvSpPr/>
              <p:nvPr/>
            </p:nvSpPr>
            <p:spPr bwMode="auto">
              <a:xfrm>
                <a:off x="4428250" y="1668525"/>
                <a:ext cx="3610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94" fill="norm" stroke="1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51"/>
                    </a:cubicBezTo>
                    <a:cubicBezTo>
                      <a:pt x="1" y="72"/>
                      <a:pt x="22" y="94"/>
                      <a:pt x="51" y="94"/>
                    </a:cubicBezTo>
                    <a:lnTo>
                      <a:pt x="1400" y="94"/>
                    </a:lnTo>
                    <a:cubicBezTo>
                      <a:pt x="1422" y="94"/>
                      <a:pt x="1443" y="72"/>
                      <a:pt x="1443" y="51"/>
                    </a:cubicBezTo>
                    <a:cubicBezTo>
                      <a:pt x="1443" y="22"/>
                      <a:pt x="1422" y="0"/>
                      <a:pt x="14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91" name="Google Shape;1661;p43"/>
              <p:cNvSpPr/>
              <p:nvPr/>
            </p:nvSpPr>
            <p:spPr bwMode="auto">
              <a:xfrm>
                <a:off x="4428250" y="1682950"/>
                <a:ext cx="17350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87" fill="norm" stroke="1" extrusionOk="0">
                    <a:moveTo>
                      <a:pt x="51" y="0"/>
                    </a:moveTo>
                    <a:cubicBezTo>
                      <a:pt x="22" y="0"/>
                      <a:pt x="1" y="15"/>
                      <a:pt x="1" y="43"/>
                    </a:cubicBezTo>
                    <a:cubicBezTo>
                      <a:pt x="1" y="65"/>
                      <a:pt x="22" y="87"/>
                      <a:pt x="51" y="87"/>
                    </a:cubicBezTo>
                    <a:lnTo>
                      <a:pt x="650" y="87"/>
                    </a:lnTo>
                    <a:cubicBezTo>
                      <a:pt x="672" y="87"/>
                      <a:pt x="693" y="65"/>
                      <a:pt x="693" y="43"/>
                    </a:cubicBezTo>
                    <a:cubicBezTo>
                      <a:pt x="693" y="15"/>
                      <a:pt x="672" y="0"/>
                      <a:pt x="65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92" name="Google Shape;1662;p43"/>
              <p:cNvSpPr/>
              <p:nvPr/>
            </p:nvSpPr>
            <p:spPr bwMode="auto">
              <a:xfrm>
                <a:off x="4427900" y="1697200"/>
                <a:ext cx="18050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87" fill="norm" stroke="1" extrusionOk="0">
                    <a:moveTo>
                      <a:pt x="65" y="0"/>
                    </a:moveTo>
                    <a:cubicBezTo>
                      <a:pt x="0" y="0"/>
                      <a:pt x="0" y="87"/>
                      <a:pt x="65" y="87"/>
                    </a:cubicBezTo>
                    <a:lnTo>
                      <a:pt x="664" y="87"/>
                    </a:lnTo>
                    <a:cubicBezTo>
                      <a:pt x="722" y="87"/>
                      <a:pt x="722" y="0"/>
                      <a:pt x="664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93" name="Google Shape;1663;p43"/>
              <p:cNvSpPr/>
              <p:nvPr/>
            </p:nvSpPr>
            <p:spPr bwMode="auto">
              <a:xfrm>
                <a:off x="4428250" y="1711425"/>
                <a:ext cx="3610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88" fill="norm" stroke="1" extrusionOk="0">
                    <a:moveTo>
                      <a:pt x="51" y="1"/>
                    </a:moveTo>
                    <a:cubicBezTo>
                      <a:pt x="22" y="1"/>
                      <a:pt x="1" y="15"/>
                      <a:pt x="1" y="44"/>
                    </a:cubicBezTo>
                    <a:cubicBezTo>
                      <a:pt x="1" y="66"/>
                      <a:pt x="22" y="87"/>
                      <a:pt x="51" y="87"/>
                    </a:cubicBezTo>
                    <a:lnTo>
                      <a:pt x="1400" y="87"/>
                    </a:lnTo>
                    <a:cubicBezTo>
                      <a:pt x="1422" y="87"/>
                      <a:pt x="1443" y="66"/>
                      <a:pt x="1443" y="44"/>
                    </a:cubicBezTo>
                    <a:cubicBezTo>
                      <a:pt x="1443" y="15"/>
                      <a:pt x="1422" y="1"/>
                      <a:pt x="140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94" name="Google Shape;1664;p43"/>
              <p:cNvSpPr/>
              <p:nvPr/>
            </p:nvSpPr>
            <p:spPr bwMode="auto">
              <a:xfrm>
                <a:off x="4428250" y="1725675"/>
                <a:ext cx="173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95" fill="norm" stroke="1" extrusionOk="0">
                    <a:moveTo>
                      <a:pt x="51" y="1"/>
                    </a:moveTo>
                    <a:cubicBezTo>
                      <a:pt x="22" y="1"/>
                      <a:pt x="1" y="22"/>
                      <a:pt x="1" y="44"/>
                    </a:cubicBezTo>
                    <a:cubicBezTo>
                      <a:pt x="1" y="73"/>
                      <a:pt x="22" y="94"/>
                      <a:pt x="51" y="94"/>
                    </a:cubicBezTo>
                    <a:lnTo>
                      <a:pt x="650" y="94"/>
                    </a:lnTo>
                    <a:cubicBezTo>
                      <a:pt x="672" y="87"/>
                      <a:pt x="693" y="73"/>
                      <a:pt x="693" y="44"/>
                    </a:cubicBezTo>
                    <a:cubicBezTo>
                      <a:pt x="693" y="22"/>
                      <a:pt x="672" y="1"/>
                      <a:pt x="65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95" name="Google Shape;1665;p43"/>
              <p:cNvSpPr/>
              <p:nvPr/>
            </p:nvSpPr>
            <p:spPr bwMode="auto">
              <a:xfrm>
                <a:off x="4428250" y="1739925"/>
                <a:ext cx="17350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87" fill="norm" stroke="1" extrusionOk="0">
                    <a:moveTo>
                      <a:pt x="51" y="0"/>
                    </a:moveTo>
                    <a:cubicBezTo>
                      <a:pt x="22" y="0"/>
                      <a:pt x="1" y="15"/>
                      <a:pt x="1" y="44"/>
                    </a:cubicBezTo>
                    <a:cubicBezTo>
                      <a:pt x="1" y="65"/>
                      <a:pt x="22" y="87"/>
                      <a:pt x="51" y="87"/>
                    </a:cubicBezTo>
                    <a:lnTo>
                      <a:pt x="650" y="87"/>
                    </a:lnTo>
                    <a:cubicBezTo>
                      <a:pt x="672" y="87"/>
                      <a:pt x="693" y="65"/>
                      <a:pt x="693" y="44"/>
                    </a:cubicBezTo>
                    <a:cubicBezTo>
                      <a:pt x="693" y="15"/>
                      <a:pt x="672" y="0"/>
                      <a:pt x="65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96" name="Google Shape;1666;p43"/>
              <p:cNvSpPr/>
              <p:nvPr/>
            </p:nvSpPr>
            <p:spPr bwMode="auto">
              <a:xfrm>
                <a:off x="4427900" y="1754175"/>
                <a:ext cx="36800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1472" h="87" fill="norm" stroke="1" extrusionOk="0">
                    <a:moveTo>
                      <a:pt x="65" y="0"/>
                    </a:moveTo>
                    <a:cubicBezTo>
                      <a:pt x="0" y="0"/>
                      <a:pt x="0" y="87"/>
                      <a:pt x="65" y="87"/>
                    </a:cubicBezTo>
                    <a:lnTo>
                      <a:pt x="1414" y="87"/>
                    </a:lnTo>
                    <a:cubicBezTo>
                      <a:pt x="1472" y="87"/>
                      <a:pt x="1472" y="0"/>
                      <a:pt x="1414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97" name="Google Shape;1667;p43"/>
              <p:cNvSpPr/>
              <p:nvPr/>
            </p:nvSpPr>
            <p:spPr bwMode="auto">
              <a:xfrm>
                <a:off x="4428250" y="1768400"/>
                <a:ext cx="1735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88" fill="norm" stroke="1" extrusionOk="0">
                    <a:moveTo>
                      <a:pt x="51" y="1"/>
                    </a:moveTo>
                    <a:cubicBezTo>
                      <a:pt x="22" y="1"/>
                      <a:pt x="1" y="15"/>
                      <a:pt x="1" y="44"/>
                    </a:cubicBezTo>
                    <a:cubicBezTo>
                      <a:pt x="1" y="66"/>
                      <a:pt x="22" y="87"/>
                      <a:pt x="51" y="87"/>
                    </a:cubicBezTo>
                    <a:lnTo>
                      <a:pt x="650" y="87"/>
                    </a:lnTo>
                    <a:cubicBezTo>
                      <a:pt x="672" y="87"/>
                      <a:pt x="693" y="66"/>
                      <a:pt x="693" y="44"/>
                    </a:cubicBezTo>
                    <a:cubicBezTo>
                      <a:pt x="693" y="15"/>
                      <a:pt x="672" y="1"/>
                      <a:pt x="65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98" name="Google Shape;1668;p43"/>
              <p:cNvSpPr/>
              <p:nvPr/>
            </p:nvSpPr>
            <p:spPr bwMode="auto">
              <a:xfrm>
                <a:off x="4428250" y="1782650"/>
                <a:ext cx="1735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88" fill="norm" stroke="1" extrusionOk="0">
                    <a:moveTo>
                      <a:pt x="51" y="1"/>
                    </a:moveTo>
                    <a:cubicBezTo>
                      <a:pt x="22" y="1"/>
                      <a:pt x="1" y="22"/>
                      <a:pt x="1" y="44"/>
                    </a:cubicBezTo>
                    <a:cubicBezTo>
                      <a:pt x="1" y="66"/>
                      <a:pt x="22" y="87"/>
                      <a:pt x="51" y="87"/>
                    </a:cubicBezTo>
                    <a:lnTo>
                      <a:pt x="650" y="87"/>
                    </a:lnTo>
                    <a:cubicBezTo>
                      <a:pt x="672" y="87"/>
                      <a:pt x="693" y="66"/>
                      <a:pt x="693" y="44"/>
                    </a:cubicBezTo>
                    <a:cubicBezTo>
                      <a:pt x="693" y="22"/>
                      <a:pt x="672" y="1"/>
                      <a:pt x="65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99" name="Google Shape;1669;p43"/>
              <p:cNvSpPr/>
              <p:nvPr/>
            </p:nvSpPr>
            <p:spPr bwMode="auto">
              <a:xfrm>
                <a:off x="4428250" y="1825400"/>
                <a:ext cx="17350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87" fill="norm" stroke="1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43"/>
                    </a:cubicBezTo>
                    <a:cubicBezTo>
                      <a:pt x="1" y="65"/>
                      <a:pt x="22" y="87"/>
                      <a:pt x="51" y="87"/>
                    </a:cubicBezTo>
                    <a:lnTo>
                      <a:pt x="650" y="87"/>
                    </a:lnTo>
                    <a:cubicBezTo>
                      <a:pt x="672" y="87"/>
                      <a:pt x="693" y="65"/>
                      <a:pt x="693" y="43"/>
                    </a:cubicBezTo>
                    <a:cubicBezTo>
                      <a:pt x="693" y="22"/>
                      <a:pt x="672" y="0"/>
                      <a:pt x="65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800" name="Google Shape;1670;p43"/>
              <p:cNvSpPr/>
              <p:nvPr/>
            </p:nvSpPr>
            <p:spPr bwMode="auto">
              <a:xfrm>
                <a:off x="4428250" y="1796900"/>
                <a:ext cx="3610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88" fill="norm" stroke="1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44"/>
                    </a:cubicBezTo>
                    <a:cubicBezTo>
                      <a:pt x="1" y="65"/>
                      <a:pt x="22" y="87"/>
                      <a:pt x="51" y="87"/>
                    </a:cubicBezTo>
                    <a:lnTo>
                      <a:pt x="1400" y="87"/>
                    </a:lnTo>
                    <a:cubicBezTo>
                      <a:pt x="1422" y="87"/>
                      <a:pt x="1443" y="65"/>
                      <a:pt x="1443" y="44"/>
                    </a:cubicBezTo>
                    <a:cubicBezTo>
                      <a:pt x="1443" y="22"/>
                      <a:pt x="1422" y="0"/>
                      <a:pt x="14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</p:grpSp>
        <p:grpSp>
          <p:nvGrpSpPr>
            <p:cNvPr id="1760" name="Google Shape;1671;p43"/>
            <p:cNvGrpSpPr/>
            <p:nvPr/>
          </p:nvGrpSpPr>
          <p:grpSpPr bwMode="auto">
            <a:xfrm>
              <a:off x="4488850" y="1372625"/>
              <a:ext cx="16425" cy="169875"/>
              <a:chOff x="4488850" y="1372625"/>
              <a:chExt cx="16425" cy="169875"/>
            </a:xfrm>
            <a:grpFill/>
          </p:grpSpPr>
          <p:sp>
            <p:nvSpPr>
              <p:cNvPr id="1761" name="Google Shape;1672;p43"/>
              <p:cNvSpPr/>
              <p:nvPr/>
            </p:nvSpPr>
            <p:spPr bwMode="auto">
              <a:xfrm>
                <a:off x="4488850" y="1372625"/>
                <a:ext cx="16425" cy="16625"/>
              </a:xfrm>
              <a:custGeom>
                <a:avLst/>
                <a:gdLst/>
                <a:ahLst/>
                <a:cxnLst/>
                <a:rect l="l" t="t" r="r" b="b"/>
                <a:pathLst>
                  <a:path w="657" h="665" fill="norm" stroke="1" extrusionOk="0">
                    <a:moveTo>
                      <a:pt x="0" y="1"/>
                    </a:moveTo>
                    <a:lnTo>
                      <a:pt x="0" y="664"/>
                    </a:lnTo>
                    <a:lnTo>
                      <a:pt x="657" y="664"/>
                    </a:lnTo>
                    <a:lnTo>
                      <a:pt x="657" y="1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62" name="Google Shape;1673;p43"/>
              <p:cNvSpPr/>
              <p:nvPr/>
            </p:nvSpPr>
            <p:spPr bwMode="auto">
              <a:xfrm>
                <a:off x="4488850" y="1398224"/>
                <a:ext cx="16425" cy="16625"/>
              </a:xfrm>
              <a:custGeom>
                <a:avLst/>
                <a:gdLst/>
                <a:ahLst/>
                <a:cxnLst/>
                <a:rect l="l" t="t" r="r" b="b"/>
                <a:pathLst>
                  <a:path w="657" h="665" fill="norm" stroke="1" extrusionOk="0">
                    <a:moveTo>
                      <a:pt x="0" y="1"/>
                    </a:moveTo>
                    <a:lnTo>
                      <a:pt x="0" y="664"/>
                    </a:lnTo>
                    <a:lnTo>
                      <a:pt x="657" y="664"/>
                    </a:lnTo>
                    <a:lnTo>
                      <a:pt x="657" y="1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63" name="Google Shape;1674;p43"/>
              <p:cNvSpPr/>
              <p:nvPr/>
            </p:nvSpPr>
            <p:spPr bwMode="auto">
              <a:xfrm>
                <a:off x="4488850" y="1423825"/>
                <a:ext cx="16425" cy="16625"/>
              </a:xfrm>
              <a:custGeom>
                <a:avLst/>
                <a:gdLst/>
                <a:ahLst/>
                <a:cxnLst/>
                <a:rect l="l" t="t" r="r" b="b"/>
                <a:pathLst>
                  <a:path w="657" h="665" fill="norm" stroke="1" extrusionOk="0">
                    <a:moveTo>
                      <a:pt x="0" y="1"/>
                    </a:moveTo>
                    <a:lnTo>
                      <a:pt x="0" y="664"/>
                    </a:lnTo>
                    <a:lnTo>
                      <a:pt x="657" y="664"/>
                    </a:lnTo>
                    <a:lnTo>
                      <a:pt x="657" y="1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64" name="Google Shape;1675;p43"/>
              <p:cNvSpPr/>
              <p:nvPr/>
            </p:nvSpPr>
            <p:spPr bwMode="auto">
              <a:xfrm>
                <a:off x="4488850" y="1449450"/>
                <a:ext cx="16425" cy="16425"/>
              </a:xfrm>
              <a:custGeom>
                <a:avLst/>
                <a:gdLst/>
                <a:ahLst/>
                <a:cxnLst/>
                <a:rect l="l" t="t" r="r" b="b"/>
                <a:pathLst>
                  <a:path w="657" h="657" fill="norm" stroke="1" extrusionOk="0">
                    <a:moveTo>
                      <a:pt x="0" y="0"/>
                    </a:moveTo>
                    <a:lnTo>
                      <a:pt x="0" y="656"/>
                    </a:lnTo>
                    <a:lnTo>
                      <a:pt x="657" y="656"/>
                    </a:lnTo>
                    <a:lnTo>
                      <a:pt x="657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65" name="Google Shape;1676;p43"/>
              <p:cNvSpPr/>
              <p:nvPr/>
            </p:nvSpPr>
            <p:spPr bwMode="auto">
              <a:xfrm>
                <a:off x="4488850" y="1474875"/>
                <a:ext cx="16425" cy="16600"/>
              </a:xfrm>
              <a:custGeom>
                <a:avLst/>
                <a:gdLst/>
                <a:ahLst/>
                <a:cxnLst/>
                <a:rect l="l" t="t" r="r" b="b"/>
                <a:pathLst>
                  <a:path w="657" h="664" fill="norm" stroke="1" extrusionOk="0">
                    <a:moveTo>
                      <a:pt x="0" y="0"/>
                    </a:moveTo>
                    <a:lnTo>
                      <a:pt x="0" y="664"/>
                    </a:lnTo>
                    <a:lnTo>
                      <a:pt x="657" y="664"/>
                    </a:lnTo>
                    <a:lnTo>
                      <a:pt x="657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66" name="Google Shape;1677;p43"/>
              <p:cNvSpPr/>
              <p:nvPr/>
            </p:nvSpPr>
            <p:spPr bwMode="auto">
              <a:xfrm>
                <a:off x="4488850" y="1500475"/>
                <a:ext cx="16425" cy="16600"/>
              </a:xfrm>
              <a:custGeom>
                <a:avLst/>
                <a:gdLst/>
                <a:ahLst/>
                <a:cxnLst/>
                <a:rect l="l" t="t" r="r" b="b"/>
                <a:pathLst>
                  <a:path w="657" h="664" fill="norm" stroke="1" extrusionOk="0">
                    <a:moveTo>
                      <a:pt x="0" y="0"/>
                    </a:moveTo>
                    <a:lnTo>
                      <a:pt x="0" y="664"/>
                    </a:lnTo>
                    <a:lnTo>
                      <a:pt x="657" y="664"/>
                    </a:lnTo>
                    <a:lnTo>
                      <a:pt x="657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  <p:sp>
            <p:nvSpPr>
              <p:cNvPr id="1767" name="Google Shape;1678;p43"/>
              <p:cNvSpPr/>
              <p:nvPr/>
            </p:nvSpPr>
            <p:spPr bwMode="auto">
              <a:xfrm>
                <a:off x="4488850" y="1526075"/>
                <a:ext cx="16425" cy="16425"/>
              </a:xfrm>
              <a:custGeom>
                <a:avLst/>
                <a:gdLst/>
                <a:ahLst/>
                <a:cxnLst/>
                <a:rect l="l" t="t" r="r" b="b"/>
                <a:pathLst>
                  <a:path w="657" h="657" fill="norm" stroke="1" extrusionOk="0">
                    <a:moveTo>
                      <a:pt x="0" y="0"/>
                    </a:moveTo>
                    <a:lnTo>
                      <a:pt x="0" y="657"/>
                    </a:lnTo>
                    <a:lnTo>
                      <a:pt x="657" y="657"/>
                    </a:lnTo>
                    <a:lnTo>
                      <a:pt x="657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defRPr/>
                </a:pPr>
                <a:endParaRPr sz="2400"/>
              </a:p>
            </p:txBody>
          </p:sp>
        </p:grpSp>
      </p:grpSp>
      <p:pic>
        <p:nvPicPr>
          <p:cNvPr id="1439951925" name="Рисунок 7" descr="Изображение выглядит как карта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1158083" y="2268706"/>
            <a:ext cx="5036220" cy="3236033"/>
          </a:xfrm>
          <a:prstGeom prst="rect">
            <a:avLst/>
          </a:prstGeom>
        </p:spPr>
      </p:pic>
      <p:sp>
        <p:nvSpPr>
          <p:cNvPr id="1749092247" name="Заголовок 710"/>
          <p:cNvSpPr txBox="1"/>
          <p:nvPr/>
        </p:nvSpPr>
        <p:spPr bwMode="auto">
          <a:xfrm>
            <a:off x="523645" y="395288"/>
            <a:ext cx="6054725" cy="37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/>
              </a:defRPr>
            </a:lvl1pPr>
          </a:lstStyle>
          <a:p>
            <a:pPr>
              <a:defRPr/>
            </a:pPr>
            <a:r>
              <a:rPr lang="ru-RU"/>
              <a:t>ИКОНКИ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Для Академия инноваторов 16_9">
  <a:themeElements>
    <a:clrScheme name="Пользовательские 2">
      <a:dk1>
        <a:srgbClr val="000000"/>
      </a:dk1>
      <a:lt1>
        <a:srgbClr val="FFFFFF"/>
      </a:lt1>
      <a:dk2>
        <a:srgbClr val="1C1D22"/>
      </a:dk2>
      <a:lt2>
        <a:srgbClr val="E5E7E9"/>
      </a:lt2>
      <a:accent1>
        <a:srgbClr val="FF0053"/>
      </a:accent1>
      <a:accent2>
        <a:srgbClr val="FFD6E3"/>
      </a:accent2>
      <a:accent3>
        <a:srgbClr val="FC3777"/>
      </a:accent3>
      <a:accent4>
        <a:srgbClr val="8A83D1"/>
      </a:accent4>
      <a:accent5>
        <a:srgbClr val="520977"/>
      </a:accent5>
      <a:accent6>
        <a:srgbClr val="2D1451"/>
      </a:accent6>
      <a:hlink>
        <a:srgbClr val="FF0053"/>
      </a:hlink>
      <a:folHlink>
        <a:srgbClr val="5D2B84"/>
      </a:folHlink>
    </a:clrScheme>
    <a:fontScheme name="Лидеры цифровой трансформации">
      <a:majorFont>
        <a:latin typeface="Montserrat"/>
        <a:ea typeface="Arial"/>
        <a:cs typeface="Arial"/>
      </a:majorFont>
      <a:minorFont>
        <a:latin typeface="Montserrat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bg1">
            <a:alpha val="0"/>
          </a:schemeClr>
        </a:solidFill>
        <a:ln w="19050">
          <a:solidFill>
            <a:schemeClr val="bg1">
              <a:alpha val="47000"/>
            </a:schemeClr>
          </a:solidFill>
        </a:ln>
      </a:spPr>
      <a:bodyPr/>
      <a:lstStyle/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onlyoffice/9.2.1.1</Application>
  <PresentationFormat>On-screen Show (4:3)</PresentationFormat>
  <Paragraphs>0</Paragraphs>
  <Slides>37</Slides>
  <Notes>37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Юшкова</dc:creator>
  <cp:lastModifiedBy>Аноним</cp:lastModifiedBy>
  <cp:revision>96</cp:revision>
  <dcterms:created xsi:type="dcterms:W3CDTF">2023-05-15T07:36:23Z</dcterms:created>
  <dcterms:modified xsi:type="dcterms:W3CDTF">2026-09-26T20:51:35Z</dcterms:modified>
</cp:coreProperties>
</file>