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2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1pPr>
    <a:lvl2pPr marL="0" marR="0" indent="457109" algn="l" defTabSz="9142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2pPr>
    <a:lvl3pPr marL="0" marR="0" indent="914219" algn="l" defTabSz="9142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3pPr>
    <a:lvl4pPr marL="0" marR="0" indent="1371328" algn="l" defTabSz="9142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4pPr>
    <a:lvl5pPr marL="0" marR="0" indent="1828438" algn="l" defTabSz="9142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5pPr>
    <a:lvl6pPr marL="0" marR="0" indent="2285549" algn="l" defTabSz="9142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6pPr>
    <a:lvl7pPr marL="0" marR="0" indent="2742657" algn="l" defTabSz="9142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7pPr>
    <a:lvl8pPr marL="0" marR="0" indent="3199764" algn="l" defTabSz="9142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8pPr>
    <a:lvl9pPr marL="0" marR="0" indent="3656877" algn="l" defTabSz="9142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Montserrat"/>
        <a:ea typeface="Montserrat"/>
        <a:cs typeface="Montserrat"/>
        <a:sym typeface="Montserra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rgbClr val="FFCACF"/>
          </a:solidFill>
        </a:fill>
      </a:tcStyle>
    </a:wholeTbl>
    <a:band2H>
      <a:tcTxStyle b="def" i="def"/>
      <a:tcStyle>
        <a:tcBdr/>
        <a:fill>
          <a:solidFill>
            <a:srgbClr val="FFE6E9"/>
          </a:solidFill>
        </a:fill>
      </a:tcStyle>
    </a:band2H>
    <a:firstCol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rgbClr val="FECCD5"/>
          </a:solidFill>
        </a:fill>
      </a:tcStyle>
    </a:wholeTbl>
    <a:band2H>
      <a:tcTxStyle b="def" i="def"/>
      <a:tcStyle>
        <a:tcBdr/>
        <a:fill>
          <a:solidFill>
            <a:srgbClr val="FEE7EB"/>
          </a:solidFill>
        </a:fill>
      </a:tcStyle>
    </a:band2H>
    <a:firstCol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rgbClr val="CCCACF"/>
          </a:solidFill>
        </a:fill>
      </a:tcStyle>
    </a:wholeTbl>
    <a:band2H>
      <a:tcTxStyle b="def" i="def"/>
      <a:tcStyle>
        <a:tcBdr/>
        <a:fill>
          <a:solidFill>
            <a:srgbClr val="E7E7E8"/>
          </a:solidFill>
        </a:fill>
      </a:tcStyle>
    </a:band2H>
    <a:firstCol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chemeClr val="accent2">
              <a:hueOff val="1141463"/>
              <a:satOff val="-100000"/>
              <a:lumOff val="8039"/>
            </a:schemeClr>
          </a:solidFill>
        </a:fill>
      </a:tcStyle>
    </a:band2H>
    <a:firstCol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hueOff val="1141463"/>
              <a:satOff val="-100000"/>
              <a:lumOff val="8039"/>
            </a:schemeClr>
          </a:solidFill>
        </a:fill>
      </a:tcStyle>
    </a:lastRow>
    <a:firstRow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Montserrat"/>
          <a:ea typeface="Montserrat"/>
          <a:cs typeface="Montserrat"/>
        </a:font>
        <a:schemeClr val="accent2">
          <a:hueOff val="1141463"/>
          <a:satOff val="-100000"/>
          <a:lumOff val="8039"/>
        </a:schemeClr>
      </a:tcTxStyle>
      <a:tcStyle>
        <a:tcBdr>
          <a:lef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2">
                  <a:hueOff val="1141463"/>
                  <a:satOff val="-100000"/>
                  <a:lumOff val="8039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chemeClr val="accent2">
              <a:hueOff val="1141463"/>
              <a:satOff val="-100000"/>
              <a:lumOff val="8039"/>
            </a:schemeClr>
          </a:solidFill>
        </a:fill>
      </a:tcStyle>
    </a:band2H>
    <a:firstCol>
      <a:tcTxStyle b="on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Montserrat"/>
          <a:ea typeface="Montserrat"/>
          <a:cs typeface="Montserra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2" name="Shape 30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итульный слайд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/>
          <p:cNvSpPr/>
          <p:nvPr>
            <p:ph type="pic" sz="half" idx="21"/>
          </p:nvPr>
        </p:nvSpPr>
        <p:spPr>
          <a:xfrm>
            <a:off x="6792000" y="395288"/>
            <a:ext cx="5400000" cy="5400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2" name="НАЗВАНИЕ КОМАНДЫ"/>
          <p:cNvSpPr txBox="1"/>
          <p:nvPr>
            <p:ph type="title" hasCustomPrompt="1"/>
          </p:nvPr>
        </p:nvSpPr>
        <p:spPr>
          <a:xfrm>
            <a:off x="0" y="4323439"/>
            <a:ext cx="8930641" cy="827012"/>
          </a:xfrm>
          <a:prstGeom prst="rect">
            <a:avLst/>
          </a:prstGeom>
        </p:spPr>
        <p:txBody>
          <a:bodyPr anchor="ctr"/>
          <a:lstStyle>
            <a:lvl1pPr indent="712787">
              <a:defRPr sz="2800"/>
            </a:lvl1pPr>
          </a:lstStyle>
          <a:p>
            <a:pPr/>
            <a:r>
              <a:t>НАЗВАНИЕ КОМАНДЫ</a:t>
            </a:r>
          </a:p>
        </p:txBody>
      </p:sp>
      <p:sp>
        <p:nvSpPr>
          <p:cNvPr id="13" name="Рисунок 41"/>
          <p:cNvSpPr/>
          <p:nvPr>
            <p:ph type="pic" sz="quarter" idx="22"/>
          </p:nvPr>
        </p:nvSpPr>
        <p:spPr>
          <a:xfrm>
            <a:off x="802640" y="2911980"/>
            <a:ext cx="3386774" cy="108258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4" name="Уровень текста 1…"/>
          <p:cNvSpPr txBox="1"/>
          <p:nvPr>
            <p:ph type="body" sz="quarter" idx="1" hasCustomPrompt="1"/>
          </p:nvPr>
        </p:nvSpPr>
        <p:spPr>
          <a:xfrm>
            <a:off x="0" y="5149851"/>
            <a:ext cx="8930641" cy="757175"/>
          </a:xfrm>
          <a:prstGeom prst="rect">
            <a:avLst/>
          </a:prstGeom>
        </p:spPr>
        <p:txBody>
          <a:bodyPr/>
          <a:lstStyle>
            <a:lvl1pPr marL="0" indent="712787">
              <a:buSzTx/>
              <a:buFontTx/>
              <a:buNone/>
              <a:defRPr sz="1600"/>
            </a:lvl1pPr>
            <a:lvl2pPr marL="1195084" indent="-192917">
              <a:buFontTx/>
              <a:defRPr sz="1600"/>
            </a:lvl2pPr>
            <a:lvl3pPr marL="1523045" indent="-231500">
              <a:buFontTx/>
              <a:defRPr sz="1600"/>
            </a:lvl3pPr>
            <a:lvl4pPr marL="1838145" indent="-257223">
              <a:buFontTx/>
              <a:defRPr sz="1600"/>
            </a:lvl4pPr>
            <a:lvl5pPr marL="2127523" indent="-257223">
              <a:buFontTx/>
              <a:defRPr sz="1600"/>
            </a:lvl5pPr>
          </a:lstStyle>
          <a:p>
            <a:pPr/>
            <a:r>
              <a:t>Номер и название задачи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Описание коман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Рисунок 10"/>
          <p:cNvSpPr/>
          <p:nvPr>
            <p:ph type="pic" sz="quarter" idx="21"/>
          </p:nvPr>
        </p:nvSpPr>
        <p:spPr>
          <a:xfrm>
            <a:off x="6894094" y="1044081"/>
            <a:ext cx="4962944" cy="22218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3" name="КОМАНДА «НАЗВАНИЕ»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КОМАНДА «НАЗВАНИЕ»</a:t>
            </a:r>
          </a:p>
        </p:txBody>
      </p:sp>
      <p:sp>
        <p:nvSpPr>
          <p:cNvPr id="2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2" name="КОМАНДА «НАЗВАНИЕ»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КОМАНДА «НАЗВАНИЕ»</a:t>
            </a:r>
          </a:p>
        </p:txBody>
      </p:sp>
      <p:sp>
        <p:nvSpPr>
          <p:cNvPr id="33" name="Уровень текста 1…"/>
          <p:cNvSpPr txBox="1"/>
          <p:nvPr>
            <p:ph type="body" sz="quarter" idx="1" hasCustomPrompt="1"/>
          </p:nvPr>
        </p:nvSpPr>
        <p:spPr>
          <a:xfrm>
            <a:off x="806323" y="4192123"/>
            <a:ext cx="1843582" cy="1576499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Tx/>
              <a:buChar char="▪"/>
            </a:lvl1pPr>
            <a:lvl2pPr>
              <a:buClr>
                <a:schemeClr val="accent1"/>
              </a:buClr>
              <a:buFontTx/>
            </a:lvl2pPr>
            <a:lvl3pPr>
              <a:buClr>
                <a:schemeClr val="accent1"/>
              </a:buClr>
              <a:buFontTx/>
            </a:lvl3pPr>
            <a:lvl4pPr>
              <a:buClr>
                <a:schemeClr val="accent1"/>
              </a:buClr>
              <a:buFontTx/>
            </a:lvl4pPr>
            <a:lvl5pPr>
              <a:buClr>
                <a:schemeClr val="accent1"/>
              </a:buClr>
              <a:buFontTx/>
            </a:lvl5pPr>
          </a:lstStyle>
          <a:p>
            <a:pPr/>
            <a:r>
              <a:t>Роль в команде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Текст 35"/>
          <p:cNvSpPr/>
          <p:nvPr>
            <p:ph type="body" sz="quarter" idx="21" hasCustomPrompt="1"/>
          </p:nvPr>
        </p:nvSpPr>
        <p:spPr>
          <a:xfrm>
            <a:off x="3014567" y="4192123"/>
            <a:ext cx="1843582" cy="1576499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Tx/>
              <a:buChar char="▪"/>
            </a:lvl1pPr>
          </a:lstStyle>
          <a:p>
            <a:pPr/>
            <a:r>
              <a:t>Роль в команде
Telegram
Номер</a:t>
            </a:r>
          </a:p>
        </p:txBody>
      </p:sp>
      <p:sp>
        <p:nvSpPr>
          <p:cNvPr id="35" name="Текст 35"/>
          <p:cNvSpPr/>
          <p:nvPr>
            <p:ph type="body" sz="quarter" idx="22" hasCustomPrompt="1"/>
          </p:nvPr>
        </p:nvSpPr>
        <p:spPr>
          <a:xfrm>
            <a:off x="5191192" y="4192123"/>
            <a:ext cx="1843582" cy="1576499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Tx/>
              <a:buChar char="▪"/>
            </a:lvl1pPr>
          </a:lstStyle>
          <a:p>
            <a:pPr/>
            <a:r>
              <a:t>Роль в команде
Telegram
Номер</a:t>
            </a:r>
          </a:p>
        </p:txBody>
      </p:sp>
      <p:sp>
        <p:nvSpPr>
          <p:cNvPr id="36" name="Текст 35"/>
          <p:cNvSpPr/>
          <p:nvPr>
            <p:ph type="body" sz="quarter" idx="23" hasCustomPrompt="1"/>
          </p:nvPr>
        </p:nvSpPr>
        <p:spPr>
          <a:xfrm>
            <a:off x="7366644" y="4192123"/>
            <a:ext cx="1843582" cy="1576499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Tx/>
              <a:buChar char="▪"/>
            </a:lvl1pPr>
          </a:lstStyle>
          <a:p>
            <a:pPr/>
            <a:r>
              <a:t>Роль в команде
Telegram
Номер</a:t>
            </a:r>
          </a:p>
        </p:txBody>
      </p:sp>
      <p:sp>
        <p:nvSpPr>
          <p:cNvPr id="37" name="Текст 35"/>
          <p:cNvSpPr/>
          <p:nvPr>
            <p:ph type="body" sz="quarter" idx="24" hasCustomPrompt="1"/>
          </p:nvPr>
        </p:nvSpPr>
        <p:spPr>
          <a:xfrm>
            <a:off x="9542095" y="4192123"/>
            <a:ext cx="1843582" cy="1576499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Tx/>
              <a:buChar char="▪"/>
            </a:lvl1pPr>
          </a:lstStyle>
          <a:p>
            <a:pPr/>
            <a:r>
              <a:t>Роль в команде
Telegram
Номер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Уровень текста 1…"/>
          <p:cNvSpPr txBox="1"/>
          <p:nvPr>
            <p:ph type="body" idx="1"/>
          </p:nvPr>
        </p:nvSpPr>
        <p:spPr>
          <a:xfrm>
            <a:off x="315391" y="1016177"/>
            <a:ext cx="11561231" cy="5160794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2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3" name="Текст заголовка"/>
          <p:cNvSpPr txBox="1"/>
          <p:nvPr>
            <p:ph type="title"/>
          </p:nvPr>
        </p:nvSpPr>
        <p:spPr>
          <a:xfrm>
            <a:off x="346075" y="421225"/>
            <a:ext cx="9862734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/>
          <p:nvPr>
            <p:ph type="body" sz="half" idx="1"/>
          </p:nvPr>
        </p:nvSpPr>
        <p:spPr>
          <a:xfrm>
            <a:off x="315386" y="1016000"/>
            <a:ext cx="5704420" cy="5184775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1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2" name="Текст заголовка"/>
          <p:cNvSpPr txBox="1"/>
          <p:nvPr>
            <p:ph type="title"/>
          </p:nvPr>
        </p:nvSpPr>
        <p:spPr>
          <a:xfrm>
            <a:off x="346075" y="421225"/>
            <a:ext cx="9862734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Уровень текста 1…"/>
          <p:cNvSpPr txBox="1"/>
          <p:nvPr>
            <p:ph type="body" sz="quarter" idx="1"/>
          </p:nvPr>
        </p:nvSpPr>
        <p:spPr>
          <a:xfrm>
            <a:off x="315386" y="1015426"/>
            <a:ext cx="5682194" cy="365126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/>
            </a:lvl1pPr>
            <a:lvl2pPr marL="0" indent="289378">
              <a:buSzTx/>
              <a:buFontTx/>
              <a:buNone/>
              <a:defRPr b="1"/>
            </a:lvl2pPr>
            <a:lvl3pPr marL="0" indent="578754">
              <a:buSzTx/>
              <a:buFontTx/>
              <a:buNone/>
              <a:defRPr b="1"/>
            </a:lvl3pPr>
            <a:lvl4pPr marL="0" indent="868131">
              <a:buSzTx/>
              <a:buFontTx/>
              <a:buNone/>
              <a:defRPr b="1"/>
            </a:lvl4pPr>
            <a:lvl5pPr marL="0" indent="1157509">
              <a:buSzTx/>
              <a:buFontTx/>
              <a:buNone/>
              <a:defRPr b="1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0" name="Текст 4"/>
          <p:cNvSpPr/>
          <p:nvPr>
            <p:ph type="body" sz="quarter" idx="21"/>
          </p:nvPr>
        </p:nvSpPr>
        <p:spPr>
          <a:xfrm>
            <a:off x="6172205" y="1015426"/>
            <a:ext cx="5684842" cy="365126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/>
            </a:pPr>
          </a:p>
        </p:txBody>
      </p:sp>
      <p:sp>
        <p:nvSpPr>
          <p:cNvPr id="71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2" name="Текст заголовка"/>
          <p:cNvSpPr txBox="1"/>
          <p:nvPr>
            <p:ph type="title"/>
          </p:nvPr>
        </p:nvSpPr>
        <p:spPr>
          <a:xfrm>
            <a:off x="349334" y="421225"/>
            <a:ext cx="9862734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ОБРАЗЕЦ ЗАГОЛОВКА"/>
          <p:cNvSpPr txBox="1"/>
          <p:nvPr>
            <p:ph type="title" hasCustomPrompt="1"/>
          </p:nvPr>
        </p:nvSpPr>
        <p:spPr>
          <a:xfrm>
            <a:off x="334965" y="1015999"/>
            <a:ext cx="4437064" cy="121341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/>
            <a:r>
              <a:t>ОБРАЗЕЦ ЗАГОЛОВКА</a:t>
            </a:r>
          </a:p>
        </p:txBody>
      </p:sp>
      <p:sp>
        <p:nvSpPr>
          <p:cNvPr id="87" name="Уровень текста 1…"/>
          <p:cNvSpPr txBox="1"/>
          <p:nvPr>
            <p:ph type="body" idx="1"/>
          </p:nvPr>
        </p:nvSpPr>
        <p:spPr>
          <a:xfrm>
            <a:off x="5183194" y="1015999"/>
            <a:ext cx="6673847" cy="5049521"/>
          </a:xfrm>
          <a:prstGeom prst="rect">
            <a:avLst/>
          </a:prstGeom>
        </p:spPr>
        <p:txBody>
          <a:bodyPr/>
          <a:lstStyle>
            <a:lvl1pPr>
              <a:defRPr sz="1700"/>
            </a:lvl1pPr>
            <a:lvl2pPr marL="453358" indent="-163979">
              <a:defRPr sz="1700"/>
            </a:lvl2pPr>
            <a:lvl3pPr marL="783731" indent="-204974">
              <a:defRPr sz="1700"/>
            </a:lvl3pPr>
            <a:lvl4pPr marL="1091742" indent="-223608">
              <a:defRPr sz="1700"/>
            </a:lvl4pPr>
            <a:lvl5pPr marL="1381120" indent="-223608">
              <a:defRPr sz="17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8" name="Текст 3"/>
          <p:cNvSpPr/>
          <p:nvPr>
            <p:ph type="body" sz="quarter" idx="21"/>
          </p:nvPr>
        </p:nvSpPr>
        <p:spPr>
          <a:xfrm>
            <a:off x="334965" y="2428238"/>
            <a:ext cx="4437064" cy="363728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</a:p>
        </p:txBody>
      </p:sp>
      <p:sp>
        <p:nvSpPr>
          <p:cNvPr id="89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ОБРАЗЕЦ ЗАГОЛОВКА"/>
          <p:cNvSpPr txBox="1"/>
          <p:nvPr>
            <p:ph type="title" hasCustomPrompt="1"/>
          </p:nvPr>
        </p:nvSpPr>
        <p:spPr>
          <a:xfrm>
            <a:off x="802640" y="3922529"/>
            <a:ext cx="5293360" cy="1654543"/>
          </a:xfrm>
          <a:prstGeom prst="rect">
            <a:avLst/>
          </a:prstGeom>
        </p:spPr>
        <p:txBody>
          <a:bodyPr anchor="ctr"/>
          <a:lstStyle>
            <a:lvl1pPr>
              <a:defRPr sz="2800"/>
            </a:lvl1pPr>
          </a:lstStyle>
          <a:p>
            <a:pPr/>
            <a:r>
              <a:t>ОБРАЗЕЦ ЗАГОЛОВКА</a:t>
            </a:r>
          </a:p>
        </p:txBody>
      </p:sp>
      <p:sp>
        <p:nvSpPr>
          <p:cNvPr id="97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одержани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05" name="Уровень текста 1…"/>
          <p:cNvSpPr txBox="1"/>
          <p:nvPr>
            <p:ph type="body" sz="quarter" idx="1" hasCustomPrompt="1"/>
          </p:nvPr>
        </p:nvSpPr>
        <p:spPr>
          <a:xfrm>
            <a:off x="1873541" y="1222712"/>
            <a:ext cx="3866856" cy="42362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b="1" sz="1600">
                <a:solidFill>
                  <a:schemeClr val="accent2"/>
                </a:solidFill>
              </a:defRPr>
            </a:lvl1pPr>
            <a:lvl2pPr marL="482296" indent="-192917">
              <a:buFontTx/>
              <a:defRPr b="1" sz="1600">
                <a:solidFill>
                  <a:schemeClr val="accent2"/>
                </a:solidFill>
              </a:defRPr>
            </a:lvl2pPr>
            <a:lvl3pPr marL="810257" indent="-231500">
              <a:buFontTx/>
              <a:defRPr b="1" sz="1600">
                <a:solidFill>
                  <a:schemeClr val="accent2"/>
                </a:solidFill>
              </a:defRPr>
            </a:lvl3pPr>
            <a:lvl4pPr marL="1125357" indent="-257223">
              <a:buFontTx/>
              <a:defRPr b="1" sz="1600">
                <a:solidFill>
                  <a:schemeClr val="accent2"/>
                </a:solidFill>
              </a:defRPr>
            </a:lvl4pPr>
            <a:lvl5pPr marL="1414735" indent="-257223">
              <a:buFontTx/>
              <a:defRPr b="1" sz="1600">
                <a:solidFill>
                  <a:schemeClr val="accent2"/>
                </a:solidFill>
              </a:defRPr>
            </a:lvl5pPr>
          </a:lstStyle>
          <a:p>
            <a:pPr/>
            <a:r>
              <a:t>Заголовок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6" name="Текст 9"/>
          <p:cNvSpPr/>
          <p:nvPr>
            <p:ph type="body" sz="quarter" idx="21" hasCustomPrompt="1"/>
          </p:nvPr>
        </p:nvSpPr>
        <p:spPr>
          <a:xfrm>
            <a:off x="1873543" y="1790324"/>
            <a:ext cx="3866857" cy="672076"/>
          </a:xfrm>
          <a:prstGeom prst="rect">
            <a:avLst/>
          </a:prstGeom>
        </p:spPr>
        <p:txBody>
          <a:bodyPr/>
          <a:lstStyle/>
          <a:p>
            <a:pPr lvl="1" marL="434067" indent="-144687">
              <a:spcBef>
                <a:spcPts val="300"/>
              </a:spcBef>
            </a:pPr>
            <a:r>
              <a:t>Описание</a:t>
            </a:r>
          </a:p>
        </p:txBody>
      </p:sp>
      <p:sp>
        <p:nvSpPr>
          <p:cNvPr id="107" name="Текст 6"/>
          <p:cNvSpPr/>
          <p:nvPr>
            <p:ph type="body" sz="quarter" idx="22" hasCustomPrompt="1"/>
          </p:nvPr>
        </p:nvSpPr>
        <p:spPr>
          <a:xfrm>
            <a:off x="1854185" y="2826697"/>
            <a:ext cx="3866856" cy="403757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b="1" sz="1600">
                <a:solidFill>
                  <a:schemeClr val="accent2"/>
                </a:solidFill>
              </a:defRPr>
            </a:lvl1pPr>
          </a:lstStyle>
          <a:p>
            <a:pPr/>
            <a:r>
              <a:t>Заголовок</a:t>
            </a:r>
          </a:p>
        </p:txBody>
      </p:sp>
      <p:sp>
        <p:nvSpPr>
          <p:cNvPr id="108" name="Текст 9"/>
          <p:cNvSpPr/>
          <p:nvPr>
            <p:ph type="body" sz="quarter" idx="23" hasCustomPrompt="1"/>
          </p:nvPr>
        </p:nvSpPr>
        <p:spPr>
          <a:xfrm>
            <a:off x="1854185" y="3374435"/>
            <a:ext cx="3866856" cy="672076"/>
          </a:xfrm>
          <a:prstGeom prst="rect">
            <a:avLst/>
          </a:prstGeom>
        </p:spPr>
        <p:txBody>
          <a:bodyPr/>
          <a:lstStyle/>
          <a:p>
            <a:pPr lvl="1" marL="434067" indent="-144687">
              <a:spcBef>
                <a:spcPts val="300"/>
              </a:spcBef>
            </a:pPr>
            <a:r>
              <a:t>Описание</a:t>
            </a:r>
          </a:p>
        </p:txBody>
      </p:sp>
      <p:sp>
        <p:nvSpPr>
          <p:cNvPr id="109" name="Текст 6"/>
          <p:cNvSpPr/>
          <p:nvPr>
            <p:ph type="body" sz="quarter" idx="24" hasCustomPrompt="1"/>
          </p:nvPr>
        </p:nvSpPr>
        <p:spPr>
          <a:xfrm>
            <a:off x="1854185" y="4410809"/>
            <a:ext cx="3866856" cy="403914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b="1" sz="1600">
                <a:solidFill>
                  <a:schemeClr val="accent2"/>
                </a:solidFill>
              </a:defRPr>
            </a:lvl1pPr>
          </a:lstStyle>
          <a:p>
            <a:pPr/>
            <a:r>
              <a:t>Заголовок</a:t>
            </a:r>
          </a:p>
        </p:txBody>
      </p:sp>
      <p:sp>
        <p:nvSpPr>
          <p:cNvPr id="110" name="Текст 9"/>
          <p:cNvSpPr/>
          <p:nvPr>
            <p:ph type="body" sz="quarter" idx="25" hasCustomPrompt="1"/>
          </p:nvPr>
        </p:nvSpPr>
        <p:spPr>
          <a:xfrm>
            <a:off x="1854185" y="4958548"/>
            <a:ext cx="3866856" cy="672076"/>
          </a:xfrm>
          <a:prstGeom prst="rect">
            <a:avLst/>
          </a:prstGeom>
        </p:spPr>
        <p:txBody>
          <a:bodyPr/>
          <a:lstStyle/>
          <a:p>
            <a:pPr lvl="1" marL="434067" indent="-144687">
              <a:spcBef>
                <a:spcPts val="300"/>
              </a:spcBef>
            </a:pPr>
            <a:r>
              <a:t>Описание</a:t>
            </a:r>
          </a:p>
        </p:txBody>
      </p:sp>
      <p:sp>
        <p:nvSpPr>
          <p:cNvPr id="111" name="Текст 6"/>
          <p:cNvSpPr/>
          <p:nvPr>
            <p:ph type="body" sz="quarter" idx="26" hasCustomPrompt="1"/>
          </p:nvPr>
        </p:nvSpPr>
        <p:spPr>
          <a:xfrm>
            <a:off x="7546647" y="1222712"/>
            <a:ext cx="3866856" cy="42362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b="1" sz="1600">
                <a:solidFill>
                  <a:schemeClr val="accent2"/>
                </a:solidFill>
              </a:defRPr>
            </a:lvl1pPr>
          </a:lstStyle>
          <a:p>
            <a:pPr/>
            <a:r>
              <a:t>Заголовок</a:t>
            </a:r>
          </a:p>
        </p:txBody>
      </p:sp>
      <p:sp>
        <p:nvSpPr>
          <p:cNvPr id="112" name="Текст 9"/>
          <p:cNvSpPr/>
          <p:nvPr>
            <p:ph type="body" sz="quarter" idx="27" hasCustomPrompt="1"/>
          </p:nvPr>
        </p:nvSpPr>
        <p:spPr>
          <a:xfrm>
            <a:off x="7546650" y="1790324"/>
            <a:ext cx="3866857" cy="672076"/>
          </a:xfrm>
          <a:prstGeom prst="rect">
            <a:avLst/>
          </a:prstGeom>
        </p:spPr>
        <p:txBody>
          <a:bodyPr/>
          <a:lstStyle/>
          <a:p>
            <a:pPr lvl="1" marL="434067" indent="-144687">
              <a:spcBef>
                <a:spcPts val="300"/>
              </a:spcBef>
            </a:pPr>
            <a:r>
              <a:t>Описание</a:t>
            </a:r>
          </a:p>
        </p:txBody>
      </p:sp>
      <p:sp>
        <p:nvSpPr>
          <p:cNvPr id="113" name="Текст 6"/>
          <p:cNvSpPr/>
          <p:nvPr>
            <p:ph type="body" sz="quarter" idx="28" hasCustomPrompt="1"/>
          </p:nvPr>
        </p:nvSpPr>
        <p:spPr>
          <a:xfrm>
            <a:off x="7527291" y="2826697"/>
            <a:ext cx="3866856" cy="403757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b="1" sz="1600">
                <a:solidFill>
                  <a:schemeClr val="accent2"/>
                </a:solidFill>
              </a:defRPr>
            </a:lvl1pPr>
          </a:lstStyle>
          <a:p>
            <a:pPr/>
            <a:r>
              <a:t>Заголовок</a:t>
            </a:r>
          </a:p>
        </p:txBody>
      </p:sp>
      <p:sp>
        <p:nvSpPr>
          <p:cNvPr id="114" name="Текст 9"/>
          <p:cNvSpPr/>
          <p:nvPr>
            <p:ph type="body" sz="quarter" idx="29" hasCustomPrompt="1"/>
          </p:nvPr>
        </p:nvSpPr>
        <p:spPr>
          <a:xfrm>
            <a:off x="7527291" y="3374435"/>
            <a:ext cx="3866856" cy="672076"/>
          </a:xfrm>
          <a:prstGeom prst="rect">
            <a:avLst/>
          </a:prstGeom>
        </p:spPr>
        <p:txBody>
          <a:bodyPr/>
          <a:lstStyle/>
          <a:p>
            <a:pPr lvl="1" marL="434067" indent="-144687">
              <a:spcBef>
                <a:spcPts val="300"/>
              </a:spcBef>
            </a:pPr>
            <a:r>
              <a:t>Описание</a:t>
            </a:r>
          </a:p>
        </p:txBody>
      </p:sp>
      <p:sp>
        <p:nvSpPr>
          <p:cNvPr id="115" name="Текст 6"/>
          <p:cNvSpPr/>
          <p:nvPr>
            <p:ph type="body" sz="quarter" idx="30" hasCustomPrompt="1"/>
          </p:nvPr>
        </p:nvSpPr>
        <p:spPr>
          <a:xfrm>
            <a:off x="7527291" y="4410809"/>
            <a:ext cx="3866856" cy="403914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b="1" sz="1600">
                <a:solidFill>
                  <a:schemeClr val="accent2"/>
                </a:solidFill>
              </a:defRPr>
            </a:lvl1pPr>
          </a:lstStyle>
          <a:p>
            <a:pPr/>
            <a:r>
              <a:t>Заголовок</a:t>
            </a:r>
          </a:p>
        </p:txBody>
      </p:sp>
      <p:sp>
        <p:nvSpPr>
          <p:cNvPr id="116" name="Текст 9"/>
          <p:cNvSpPr/>
          <p:nvPr>
            <p:ph type="body" sz="quarter" idx="31" hasCustomPrompt="1"/>
          </p:nvPr>
        </p:nvSpPr>
        <p:spPr>
          <a:xfrm>
            <a:off x="7527291" y="4958548"/>
            <a:ext cx="3866856" cy="672076"/>
          </a:xfrm>
          <a:prstGeom prst="rect">
            <a:avLst/>
          </a:prstGeom>
        </p:spPr>
        <p:txBody>
          <a:bodyPr/>
          <a:lstStyle/>
          <a:p>
            <a:pPr lvl="1" marL="434067" indent="-144687">
              <a:spcBef>
                <a:spcPts val="300"/>
              </a:spcBef>
            </a:pPr>
            <a:r>
              <a:t>Описание</a:t>
            </a:r>
          </a:p>
        </p:txBody>
      </p:sp>
      <p:sp>
        <p:nvSpPr>
          <p:cNvPr id="117" name="Текст заголовка"/>
          <p:cNvSpPr txBox="1"/>
          <p:nvPr>
            <p:ph type="title"/>
          </p:nvPr>
        </p:nvSpPr>
        <p:spPr>
          <a:xfrm>
            <a:off x="346075" y="421225"/>
            <a:ext cx="9862734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18" name="Текст 6"/>
          <p:cNvSpPr/>
          <p:nvPr>
            <p:ph type="body" sz="quarter" idx="32" hasCustomPrompt="1"/>
          </p:nvPr>
        </p:nvSpPr>
        <p:spPr>
          <a:xfrm>
            <a:off x="778492" y="1187987"/>
            <a:ext cx="771004" cy="423629"/>
          </a:xfrm>
          <a:prstGeom prst="rect">
            <a:avLst/>
          </a:prstGeom>
        </p:spPr>
        <p:txBody>
          <a:bodyPr/>
          <a:lstStyle>
            <a:lvl1pPr marL="0" indent="0" defTabSz="468791">
              <a:spcBef>
                <a:spcPts val="400"/>
              </a:spcBef>
              <a:buSzTx/>
              <a:buFontTx/>
              <a:buNone/>
              <a:defRPr sz="2268">
                <a:solidFill>
                  <a:schemeClr val="accent2"/>
                </a:solidFill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119" name="Текст 6"/>
          <p:cNvSpPr/>
          <p:nvPr>
            <p:ph type="body" sz="quarter" idx="33" hasCustomPrompt="1"/>
          </p:nvPr>
        </p:nvSpPr>
        <p:spPr>
          <a:xfrm>
            <a:off x="759137" y="2791972"/>
            <a:ext cx="771003" cy="403757"/>
          </a:xfrm>
          <a:prstGeom prst="rect">
            <a:avLst/>
          </a:prstGeom>
        </p:spPr>
        <p:txBody>
          <a:bodyPr/>
          <a:lstStyle>
            <a:lvl1pPr marL="0" indent="0" defTabSz="439853">
              <a:spcBef>
                <a:spcPts val="400"/>
              </a:spcBef>
              <a:buSzTx/>
              <a:buFontTx/>
              <a:buNone/>
              <a:defRPr sz="2128">
                <a:solidFill>
                  <a:schemeClr val="accent2"/>
                </a:solidFill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120" name="Текст 6"/>
          <p:cNvSpPr/>
          <p:nvPr>
            <p:ph type="body" sz="quarter" idx="34" hasCustomPrompt="1"/>
          </p:nvPr>
        </p:nvSpPr>
        <p:spPr>
          <a:xfrm>
            <a:off x="759137" y="4376084"/>
            <a:ext cx="771003" cy="403914"/>
          </a:xfrm>
          <a:prstGeom prst="rect">
            <a:avLst/>
          </a:prstGeom>
        </p:spPr>
        <p:txBody>
          <a:bodyPr/>
          <a:lstStyle>
            <a:lvl1pPr marL="0" indent="0" defTabSz="439853">
              <a:spcBef>
                <a:spcPts val="400"/>
              </a:spcBef>
              <a:buSzTx/>
              <a:buFontTx/>
              <a:buNone/>
              <a:defRPr sz="2128">
                <a:solidFill>
                  <a:schemeClr val="accent2"/>
                </a:solidFill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121" name="Текст 6"/>
          <p:cNvSpPr/>
          <p:nvPr>
            <p:ph type="body" sz="quarter" idx="35" hasCustomPrompt="1"/>
          </p:nvPr>
        </p:nvSpPr>
        <p:spPr>
          <a:xfrm>
            <a:off x="6451600" y="1187987"/>
            <a:ext cx="771003" cy="423629"/>
          </a:xfrm>
          <a:prstGeom prst="rect">
            <a:avLst/>
          </a:prstGeom>
        </p:spPr>
        <p:txBody>
          <a:bodyPr/>
          <a:lstStyle>
            <a:lvl1pPr marL="0" indent="0" defTabSz="468791">
              <a:spcBef>
                <a:spcPts val="400"/>
              </a:spcBef>
              <a:buSzTx/>
              <a:buFontTx/>
              <a:buNone/>
              <a:defRPr sz="2268">
                <a:solidFill>
                  <a:schemeClr val="accent2"/>
                </a:solidFill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122" name="Текст 6"/>
          <p:cNvSpPr/>
          <p:nvPr>
            <p:ph type="body" sz="quarter" idx="36" hasCustomPrompt="1"/>
          </p:nvPr>
        </p:nvSpPr>
        <p:spPr>
          <a:xfrm>
            <a:off x="6432243" y="2791972"/>
            <a:ext cx="771004" cy="403757"/>
          </a:xfrm>
          <a:prstGeom prst="rect">
            <a:avLst/>
          </a:prstGeom>
        </p:spPr>
        <p:txBody>
          <a:bodyPr/>
          <a:lstStyle>
            <a:lvl1pPr marL="0" indent="0" defTabSz="439853">
              <a:spcBef>
                <a:spcPts val="400"/>
              </a:spcBef>
              <a:buSzTx/>
              <a:buFontTx/>
              <a:buNone/>
              <a:defRPr sz="2128">
                <a:solidFill>
                  <a:schemeClr val="accent2"/>
                </a:solidFill>
              </a:defRPr>
            </a:lvl1pPr>
          </a:lstStyle>
          <a:p>
            <a:pPr/>
            <a:r>
              <a:t>05</a:t>
            </a:r>
          </a:p>
        </p:txBody>
      </p:sp>
      <p:sp>
        <p:nvSpPr>
          <p:cNvPr id="123" name="Текст 6"/>
          <p:cNvSpPr/>
          <p:nvPr>
            <p:ph type="body" sz="quarter" idx="37" hasCustomPrompt="1"/>
          </p:nvPr>
        </p:nvSpPr>
        <p:spPr>
          <a:xfrm>
            <a:off x="6432243" y="4376084"/>
            <a:ext cx="771004" cy="403914"/>
          </a:xfrm>
          <a:prstGeom prst="rect">
            <a:avLst/>
          </a:prstGeom>
        </p:spPr>
        <p:txBody>
          <a:bodyPr/>
          <a:lstStyle>
            <a:lvl1pPr marL="0" indent="0" defTabSz="439853">
              <a:spcBef>
                <a:spcPts val="400"/>
              </a:spcBef>
              <a:buSzTx/>
              <a:buFontTx/>
              <a:buNone/>
              <a:defRPr sz="2128">
                <a:solidFill>
                  <a:schemeClr val="accent2"/>
                </a:solidFill>
              </a:defRPr>
            </a:lvl1pPr>
          </a:lstStyle>
          <a:p>
            <a:pPr/>
            <a:r>
              <a:t>06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граф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1" name="Текст заголовка"/>
          <p:cNvSpPr txBox="1"/>
          <p:nvPr>
            <p:ph type="title"/>
          </p:nvPr>
        </p:nvSpPr>
        <p:spPr>
          <a:xfrm>
            <a:off x="372681" y="421225"/>
            <a:ext cx="9862735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32" name="Рисунок 7"/>
          <p:cNvSpPr/>
          <p:nvPr>
            <p:ph type="pic" sz="quarter" idx="21"/>
          </p:nvPr>
        </p:nvSpPr>
        <p:spPr>
          <a:xfrm>
            <a:off x="7440146" y="1016000"/>
            <a:ext cx="4405778" cy="307848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33" name="Рисунок 9"/>
          <p:cNvSpPr/>
          <p:nvPr>
            <p:ph type="pic" sz="quarter" idx="22"/>
          </p:nvPr>
        </p:nvSpPr>
        <p:spPr>
          <a:xfrm>
            <a:off x="7440148" y="4389108"/>
            <a:ext cx="4405776" cy="1811668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34" name="Рисунок 11"/>
          <p:cNvSpPr/>
          <p:nvPr>
            <p:ph type="pic" sz="half" idx="23"/>
          </p:nvPr>
        </p:nvSpPr>
        <p:spPr>
          <a:xfrm>
            <a:off x="346075" y="3223947"/>
            <a:ext cx="6806142" cy="2976828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35" name="Уровень текста 1…"/>
          <p:cNvSpPr txBox="1"/>
          <p:nvPr>
            <p:ph type="body" sz="quarter" idx="1"/>
          </p:nvPr>
        </p:nvSpPr>
        <p:spPr>
          <a:xfrm>
            <a:off x="346075" y="1016000"/>
            <a:ext cx="6806142" cy="2029883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Текст заголовка"/>
          <p:cNvSpPr txBox="1"/>
          <p:nvPr>
            <p:ph type="title"/>
          </p:nvPr>
        </p:nvSpPr>
        <p:spPr>
          <a:xfrm>
            <a:off x="361107" y="421225"/>
            <a:ext cx="9862734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43" name="Уровень текста 1…"/>
          <p:cNvSpPr txBox="1"/>
          <p:nvPr>
            <p:ph type="body" sz="quarter" idx="1" hasCustomPrompt="1"/>
          </p:nvPr>
        </p:nvSpPr>
        <p:spPr>
          <a:xfrm>
            <a:off x="1994303" y="2973741"/>
            <a:ext cx="2190811" cy="910517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</a:lvl1pPr>
            <a:lvl2pPr algn="ctr">
              <a:buFontTx/>
            </a:lvl2pPr>
            <a:lvl3pPr algn="ctr">
              <a:buFontTx/>
            </a:lvl3pPr>
            <a:lvl4pPr algn="ctr">
              <a:buFontTx/>
            </a:lvl4pPr>
            <a:lvl5pPr algn="ctr">
              <a:buFontTx/>
            </a:lvl5pPr>
          </a:lstStyle>
          <a:p>
            <a:pPr/>
            <a:r>
              <a:t>Текст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4" name="Текст 74"/>
          <p:cNvSpPr/>
          <p:nvPr>
            <p:ph type="body" sz="quarter" idx="21"/>
          </p:nvPr>
        </p:nvSpPr>
        <p:spPr>
          <a:xfrm>
            <a:off x="6662922" y="1588127"/>
            <a:ext cx="4902201" cy="712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</a:p>
        </p:txBody>
      </p:sp>
      <p:sp>
        <p:nvSpPr>
          <p:cNvPr id="145" name="Текст 74"/>
          <p:cNvSpPr/>
          <p:nvPr>
            <p:ph type="body" sz="quarter" idx="22"/>
          </p:nvPr>
        </p:nvSpPr>
        <p:spPr>
          <a:xfrm>
            <a:off x="6662922" y="2445137"/>
            <a:ext cx="4902201" cy="712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</a:p>
        </p:txBody>
      </p:sp>
      <p:sp>
        <p:nvSpPr>
          <p:cNvPr id="146" name="Текст 74"/>
          <p:cNvSpPr/>
          <p:nvPr>
            <p:ph type="body" sz="quarter" idx="23"/>
          </p:nvPr>
        </p:nvSpPr>
        <p:spPr>
          <a:xfrm>
            <a:off x="6662922" y="3302146"/>
            <a:ext cx="4902201" cy="712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</a:p>
        </p:txBody>
      </p:sp>
      <p:sp>
        <p:nvSpPr>
          <p:cNvPr id="147" name="Текст 74"/>
          <p:cNvSpPr/>
          <p:nvPr>
            <p:ph type="body" sz="quarter" idx="24"/>
          </p:nvPr>
        </p:nvSpPr>
        <p:spPr>
          <a:xfrm>
            <a:off x="6662922" y="4159155"/>
            <a:ext cx="4902201" cy="712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</a:p>
        </p:txBody>
      </p:sp>
      <p:sp>
        <p:nvSpPr>
          <p:cNvPr id="148" name="Текст 74"/>
          <p:cNvSpPr/>
          <p:nvPr>
            <p:ph type="body" sz="quarter" idx="25"/>
          </p:nvPr>
        </p:nvSpPr>
        <p:spPr>
          <a:xfrm>
            <a:off x="6662922" y="5016165"/>
            <a:ext cx="4902201" cy="712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</a:p>
        </p:txBody>
      </p:sp>
      <p:sp>
        <p:nvSpPr>
          <p:cNvPr id="14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7" name="Текст заголовка"/>
          <p:cNvSpPr txBox="1"/>
          <p:nvPr>
            <p:ph type="title"/>
          </p:nvPr>
        </p:nvSpPr>
        <p:spPr>
          <a:xfrm>
            <a:off x="361107" y="421225"/>
            <a:ext cx="9862734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58" name="Уровень текста 1…"/>
          <p:cNvSpPr txBox="1"/>
          <p:nvPr>
            <p:ph type="body" sz="quarter" idx="1"/>
          </p:nvPr>
        </p:nvSpPr>
        <p:spPr>
          <a:xfrm>
            <a:off x="6683077" y="1026866"/>
            <a:ext cx="4790315" cy="1615357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>
            <a:lvl1pPr>
              <a:defRPr b="1" sz="1800">
                <a:solidFill>
                  <a:schemeClr val="accent2"/>
                </a:solidFill>
              </a:defRPr>
            </a:lvl1pPr>
            <a:lvl2pPr marL="506411" indent="-217032">
              <a:defRPr b="1" sz="1800">
                <a:solidFill>
                  <a:schemeClr val="accent2"/>
                </a:solidFill>
              </a:defRPr>
            </a:lvl2pPr>
            <a:lvl3pPr marL="839195" indent="-260438">
              <a:defRPr b="1" sz="1800">
                <a:solidFill>
                  <a:schemeClr val="accent2"/>
                </a:solidFill>
              </a:defRPr>
            </a:lvl3pPr>
            <a:lvl4pPr marL="1157509" indent="-289375">
              <a:defRPr b="1" sz="1800">
                <a:solidFill>
                  <a:schemeClr val="accent2"/>
                </a:solidFill>
              </a:defRPr>
            </a:lvl4pPr>
            <a:lvl5pPr marL="1446887" indent="-289375">
              <a:defRPr b="1" sz="1800">
                <a:solidFill>
                  <a:schemeClr val="accent2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9" name="Текст 35"/>
          <p:cNvSpPr/>
          <p:nvPr>
            <p:ph type="body" sz="quarter" idx="21"/>
          </p:nvPr>
        </p:nvSpPr>
        <p:spPr>
          <a:xfrm>
            <a:off x="6683077" y="1626932"/>
            <a:ext cx="4790315" cy="101529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0" name="Текст 35"/>
          <p:cNvSpPr/>
          <p:nvPr>
            <p:ph type="body" sz="quarter" idx="22"/>
          </p:nvPr>
        </p:nvSpPr>
        <p:spPr>
          <a:xfrm>
            <a:off x="6761932" y="2886436"/>
            <a:ext cx="4632605" cy="1457647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800">
                <a:solidFill>
                  <a:schemeClr val="accent2"/>
                </a:solidFill>
              </a:defRPr>
            </a:pPr>
          </a:p>
        </p:txBody>
      </p:sp>
      <p:sp>
        <p:nvSpPr>
          <p:cNvPr id="161" name="Текст 35"/>
          <p:cNvSpPr/>
          <p:nvPr>
            <p:ph type="body" sz="quarter" idx="23"/>
          </p:nvPr>
        </p:nvSpPr>
        <p:spPr>
          <a:xfrm>
            <a:off x="6683077" y="3407647"/>
            <a:ext cx="4790315" cy="101529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2" name="Текст 35"/>
          <p:cNvSpPr/>
          <p:nvPr>
            <p:ph type="body" sz="quarter" idx="24"/>
          </p:nvPr>
        </p:nvSpPr>
        <p:spPr>
          <a:xfrm>
            <a:off x="6761932" y="4662884"/>
            <a:ext cx="4632605" cy="1457647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800">
                <a:solidFill>
                  <a:schemeClr val="accent2"/>
                </a:solidFill>
              </a:defRPr>
            </a:pPr>
          </a:p>
        </p:txBody>
      </p:sp>
      <p:sp>
        <p:nvSpPr>
          <p:cNvPr id="163" name="Текст 35"/>
          <p:cNvSpPr/>
          <p:nvPr>
            <p:ph type="body" sz="quarter" idx="25"/>
          </p:nvPr>
        </p:nvSpPr>
        <p:spPr>
          <a:xfrm>
            <a:off x="6683077" y="5184094"/>
            <a:ext cx="4790315" cy="101529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1" name="Текст заголовка"/>
          <p:cNvSpPr txBox="1"/>
          <p:nvPr>
            <p:ph type="title"/>
          </p:nvPr>
        </p:nvSpPr>
        <p:spPr>
          <a:xfrm>
            <a:off x="349532" y="421225"/>
            <a:ext cx="9862734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72" name="Уровень текста 1…"/>
          <p:cNvSpPr txBox="1"/>
          <p:nvPr>
            <p:ph type="body" sz="quarter" idx="1"/>
          </p:nvPr>
        </p:nvSpPr>
        <p:spPr>
          <a:xfrm>
            <a:off x="6683077" y="1016000"/>
            <a:ext cx="4790315" cy="1021702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>
            <a:lvl1pPr>
              <a:defRPr b="1" sz="1800">
                <a:solidFill>
                  <a:schemeClr val="accent1"/>
                </a:solidFill>
              </a:defRPr>
            </a:lvl1pPr>
            <a:lvl2pPr marL="506411" indent="-217032">
              <a:defRPr b="1" sz="1800">
                <a:solidFill>
                  <a:schemeClr val="accent1"/>
                </a:solidFill>
              </a:defRPr>
            </a:lvl2pPr>
            <a:lvl3pPr marL="839195" indent="-260438">
              <a:defRPr b="1" sz="1800">
                <a:solidFill>
                  <a:schemeClr val="accent1"/>
                </a:solidFill>
              </a:defRPr>
            </a:lvl3pPr>
            <a:lvl4pPr marL="1157509" indent="-289375">
              <a:defRPr b="1" sz="1800">
                <a:solidFill>
                  <a:schemeClr val="accent1"/>
                </a:solidFill>
              </a:defRPr>
            </a:lvl4pPr>
            <a:lvl5pPr marL="1446887" indent="-289375">
              <a:defRPr b="1" sz="1800">
                <a:solidFill>
                  <a:schemeClr val="accent1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3" name="Текст 35"/>
          <p:cNvSpPr/>
          <p:nvPr>
            <p:ph type="body" sz="quarter" idx="21"/>
          </p:nvPr>
        </p:nvSpPr>
        <p:spPr>
          <a:xfrm>
            <a:off x="6683077" y="1395537"/>
            <a:ext cx="4790315" cy="64216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4" name="Текст 35"/>
          <p:cNvSpPr/>
          <p:nvPr>
            <p:ph type="body" sz="quarter" idx="22"/>
          </p:nvPr>
        </p:nvSpPr>
        <p:spPr>
          <a:xfrm>
            <a:off x="6732952" y="2334435"/>
            <a:ext cx="4690565" cy="921952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800">
                <a:solidFill>
                  <a:srgbClr val="AD2AEF"/>
                </a:solidFill>
              </a:defRPr>
            </a:pPr>
          </a:p>
        </p:txBody>
      </p:sp>
      <p:sp>
        <p:nvSpPr>
          <p:cNvPr id="175" name="Текст 35"/>
          <p:cNvSpPr/>
          <p:nvPr>
            <p:ph type="body" sz="quarter" idx="23"/>
          </p:nvPr>
        </p:nvSpPr>
        <p:spPr>
          <a:xfrm>
            <a:off x="6683077" y="2664098"/>
            <a:ext cx="4790315" cy="64216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6" name="Текст 35"/>
          <p:cNvSpPr/>
          <p:nvPr>
            <p:ph type="body" sz="quarter" idx="24"/>
          </p:nvPr>
        </p:nvSpPr>
        <p:spPr>
          <a:xfrm>
            <a:off x="6732952" y="3602996"/>
            <a:ext cx="4690565" cy="921952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800">
                <a:solidFill>
                  <a:schemeClr val="accent4"/>
                </a:solidFill>
              </a:defRPr>
            </a:pPr>
          </a:p>
        </p:txBody>
      </p:sp>
      <p:sp>
        <p:nvSpPr>
          <p:cNvPr id="177" name="Текст 35"/>
          <p:cNvSpPr/>
          <p:nvPr>
            <p:ph type="body" sz="quarter" idx="25"/>
          </p:nvPr>
        </p:nvSpPr>
        <p:spPr>
          <a:xfrm>
            <a:off x="6683077" y="3932658"/>
            <a:ext cx="4790315" cy="64216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8" name="Текст 35"/>
          <p:cNvSpPr/>
          <p:nvPr>
            <p:ph type="body" sz="quarter" idx="26"/>
          </p:nvPr>
        </p:nvSpPr>
        <p:spPr>
          <a:xfrm>
            <a:off x="6732952" y="4871558"/>
            <a:ext cx="4690565" cy="921952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800">
                <a:solidFill>
                  <a:schemeClr val="accent2"/>
                </a:solidFill>
              </a:defRPr>
            </a:pPr>
          </a:p>
        </p:txBody>
      </p:sp>
      <p:sp>
        <p:nvSpPr>
          <p:cNvPr id="179" name="Текст 35"/>
          <p:cNvSpPr/>
          <p:nvPr>
            <p:ph type="body" sz="quarter" idx="27"/>
          </p:nvPr>
        </p:nvSpPr>
        <p:spPr>
          <a:xfrm>
            <a:off x="6683077" y="5201220"/>
            <a:ext cx="4790315" cy="64216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_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7" name="Текст заголовка"/>
          <p:cNvSpPr txBox="1"/>
          <p:nvPr>
            <p:ph type="title"/>
          </p:nvPr>
        </p:nvSpPr>
        <p:spPr>
          <a:xfrm>
            <a:off x="367720" y="421225"/>
            <a:ext cx="9862735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88" name="Уровень текста 1…"/>
          <p:cNvSpPr txBox="1"/>
          <p:nvPr>
            <p:ph type="body" sz="quarter" idx="1"/>
          </p:nvPr>
        </p:nvSpPr>
        <p:spPr>
          <a:xfrm>
            <a:off x="6683077" y="1016000"/>
            <a:ext cx="4790315" cy="1021702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>
            <a:lvl1pPr>
              <a:defRPr b="1" sz="1800">
                <a:solidFill>
                  <a:schemeClr val="accent1"/>
                </a:solidFill>
              </a:defRPr>
            </a:lvl1pPr>
            <a:lvl2pPr marL="506411" indent="-217032">
              <a:defRPr b="1" sz="1800">
                <a:solidFill>
                  <a:schemeClr val="accent1"/>
                </a:solidFill>
              </a:defRPr>
            </a:lvl2pPr>
            <a:lvl3pPr marL="839195" indent="-260438">
              <a:defRPr b="1" sz="1800">
                <a:solidFill>
                  <a:schemeClr val="accent1"/>
                </a:solidFill>
              </a:defRPr>
            </a:lvl3pPr>
            <a:lvl4pPr marL="1157509" indent="-289375">
              <a:defRPr b="1" sz="1800">
                <a:solidFill>
                  <a:schemeClr val="accent1"/>
                </a:solidFill>
              </a:defRPr>
            </a:lvl4pPr>
            <a:lvl5pPr marL="1446887" indent="-289375">
              <a:defRPr b="1" sz="1800">
                <a:solidFill>
                  <a:schemeClr val="accent1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9" name="Текст 35"/>
          <p:cNvSpPr/>
          <p:nvPr>
            <p:ph type="body" sz="quarter" idx="21"/>
          </p:nvPr>
        </p:nvSpPr>
        <p:spPr>
          <a:xfrm>
            <a:off x="6683077" y="1395537"/>
            <a:ext cx="4790315" cy="64216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0" name="Текст 35"/>
          <p:cNvSpPr/>
          <p:nvPr>
            <p:ph type="body" sz="quarter" idx="22"/>
          </p:nvPr>
        </p:nvSpPr>
        <p:spPr>
          <a:xfrm>
            <a:off x="6732952" y="2334435"/>
            <a:ext cx="4690565" cy="921952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800">
                <a:solidFill>
                  <a:srgbClr val="AD2AEF"/>
                </a:solidFill>
              </a:defRPr>
            </a:pPr>
          </a:p>
        </p:txBody>
      </p:sp>
      <p:sp>
        <p:nvSpPr>
          <p:cNvPr id="191" name="Текст 35"/>
          <p:cNvSpPr/>
          <p:nvPr>
            <p:ph type="body" sz="quarter" idx="23"/>
          </p:nvPr>
        </p:nvSpPr>
        <p:spPr>
          <a:xfrm>
            <a:off x="6683077" y="2664098"/>
            <a:ext cx="4790315" cy="64216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2" name="Текст 35"/>
          <p:cNvSpPr/>
          <p:nvPr>
            <p:ph type="body" sz="quarter" idx="24"/>
          </p:nvPr>
        </p:nvSpPr>
        <p:spPr>
          <a:xfrm>
            <a:off x="6732952" y="3602996"/>
            <a:ext cx="4690565" cy="921952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800">
                <a:solidFill>
                  <a:schemeClr val="accent4"/>
                </a:solidFill>
              </a:defRPr>
            </a:pPr>
          </a:p>
        </p:txBody>
      </p:sp>
      <p:sp>
        <p:nvSpPr>
          <p:cNvPr id="193" name="Текст 35"/>
          <p:cNvSpPr/>
          <p:nvPr>
            <p:ph type="body" sz="quarter" idx="25"/>
          </p:nvPr>
        </p:nvSpPr>
        <p:spPr>
          <a:xfrm>
            <a:off x="6683077" y="3932658"/>
            <a:ext cx="4790315" cy="64216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4" name="Текст 35"/>
          <p:cNvSpPr/>
          <p:nvPr>
            <p:ph type="body" sz="quarter" idx="26"/>
          </p:nvPr>
        </p:nvSpPr>
        <p:spPr>
          <a:xfrm>
            <a:off x="6732952" y="4871558"/>
            <a:ext cx="4690565" cy="921952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800">
                <a:solidFill>
                  <a:schemeClr val="accent2"/>
                </a:solidFill>
              </a:defRPr>
            </a:pPr>
          </a:p>
        </p:txBody>
      </p:sp>
      <p:sp>
        <p:nvSpPr>
          <p:cNvPr id="195" name="Текст 35"/>
          <p:cNvSpPr/>
          <p:nvPr>
            <p:ph type="body" sz="quarter" idx="27"/>
          </p:nvPr>
        </p:nvSpPr>
        <p:spPr>
          <a:xfrm>
            <a:off x="6683077" y="5201220"/>
            <a:ext cx="4790315" cy="642165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тад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3" name="Уровень текста 1…"/>
          <p:cNvSpPr txBox="1"/>
          <p:nvPr>
            <p:ph type="body" sz="quarter" idx="1"/>
          </p:nvPr>
        </p:nvSpPr>
        <p:spPr>
          <a:xfrm>
            <a:off x="346075" y="1024936"/>
            <a:ext cx="2526079" cy="1476688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>
            <a:lvl1pPr>
              <a:defRPr b="1" sz="1600">
                <a:solidFill>
                  <a:schemeClr val="accent2"/>
                </a:solidFill>
              </a:defRPr>
            </a:lvl1pPr>
            <a:lvl2pPr marL="482296" indent="-192917">
              <a:defRPr b="1" sz="1600">
                <a:solidFill>
                  <a:schemeClr val="accent2"/>
                </a:solidFill>
              </a:defRPr>
            </a:lvl2pPr>
            <a:lvl3pPr marL="810257" indent="-231500">
              <a:defRPr b="1" sz="1600">
                <a:solidFill>
                  <a:schemeClr val="accent2"/>
                </a:solidFill>
              </a:defRPr>
            </a:lvl3pPr>
            <a:lvl4pPr marL="1125357" indent="-257223">
              <a:defRPr b="1" sz="1600">
                <a:solidFill>
                  <a:schemeClr val="accent2"/>
                </a:solidFill>
              </a:defRPr>
            </a:lvl4pPr>
            <a:lvl5pPr marL="1414735" indent="-257223">
              <a:defRPr b="1" sz="1600">
                <a:solidFill>
                  <a:schemeClr val="accent2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4" name="Текст 35"/>
          <p:cNvSpPr/>
          <p:nvPr>
            <p:ph type="body" sz="quarter" idx="21"/>
          </p:nvPr>
        </p:nvSpPr>
        <p:spPr>
          <a:xfrm>
            <a:off x="346075" y="1380938"/>
            <a:ext cx="2526079" cy="112068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5" name="Текст 35"/>
          <p:cNvSpPr/>
          <p:nvPr>
            <p:ph type="body" sz="quarter" idx="22"/>
          </p:nvPr>
        </p:nvSpPr>
        <p:spPr>
          <a:xfrm>
            <a:off x="4901672" y="1093648"/>
            <a:ext cx="2388656" cy="1339264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600">
                <a:solidFill>
                  <a:schemeClr val="accent2"/>
                </a:solidFill>
              </a:defRPr>
            </a:pPr>
          </a:p>
        </p:txBody>
      </p:sp>
      <p:sp>
        <p:nvSpPr>
          <p:cNvPr id="206" name="Текст 35"/>
          <p:cNvSpPr/>
          <p:nvPr>
            <p:ph type="body" sz="quarter" idx="23"/>
          </p:nvPr>
        </p:nvSpPr>
        <p:spPr>
          <a:xfrm>
            <a:off x="4832960" y="1380938"/>
            <a:ext cx="2526080" cy="112068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7" name="Текст 35"/>
          <p:cNvSpPr/>
          <p:nvPr>
            <p:ph type="body" sz="quarter" idx="24"/>
          </p:nvPr>
        </p:nvSpPr>
        <p:spPr>
          <a:xfrm>
            <a:off x="9399574" y="1093648"/>
            <a:ext cx="2388656" cy="1339264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600">
                <a:solidFill>
                  <a:schemeClr val="accent2"/>
                </a:solidFill>
              </a:defRPr>
            </a:pPr>
          </a:p>
        </p:txBody>
      </p:sp>
      <p:sp>
        <p:nvSpPr>
          <p:cNvPr id="208" name="Текст 35"/>
          <p:cNvSpPr/>
          <p:nvPr>
            <p:ph type="body" sz="quarter" idx="25"/>
          </p:nvPr>
        </p:nvSpPr>
        <p:spPr>
          <a:xfrm>
            <a:off x="9330862" y="1380938"/>
            <a:ext cx="2526080" cy="112068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9" name="Текст 35"/>
          <p:cNvSpPr/>
          <p:nvPr>
            <p:ph type="body" sz="quarter" idx="26"/>
          </p:nvPr>
        </p:nvSpPr>
        <p:spPr>
          <a:xfrm>
            <a:off x="2662229" y="4426863"/>
            <a:ext cx="2388656" cy="1339264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600">
                <a:solidFill>
                  <a:schemeClr val="accent2"/>
                </a:solidFill>
              </a:defRPr>
            </a:pPr>
          </a:p>
        </p:txBody>
      </p:sp>
      <p:sp>
        <p:nvSpPr>
          <p:cNvPr id="210" name="Текст 35"/>
          <p:cNvSpPr/>
          <p:nvPr>
            <p:ph type="body" sz="quarter" idx="27"/>
          </p:nvPr>
        </p:nvSpPr>
        <p:spPr>
          <a:xfrm>
            <a:off x="2593517" y="4714154"/>
            <a:ext cx="2526080" cy="112068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1" name="Текст 35"/>
          <p:cNvSpPr/>
          <p:nvPr>
            <p:ph type="body" sz="quarter" idx="28"/>
          </p:nvPr>
        </p:nvSpPr>
        <p:spPr>
          <a:xfrm>
            <a:off x="7149113" y="4426863"/>
            <a:ext cx="2388656" cy="1339264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600">
                <a:solidFill>
                  <a:schemeClr val="accent2"/>
                </a:solidFill>
              </a:defRPr>
            </a:pPr>
          </a:p>
        </p:txBody>
      </p:sp>
      <p:sp>
        <p:nvSpPr>
          <p:cNvPr id="212" name="Текст 35"/>
          <p:cNvSpPr/>
          <p:nvPr>
            <p:ph type="body" sz="quarter" idx="29"/>
          </p:nvPr>
        </p:nvSpPr>
        <p:spPr>
          <a:xfrm>
            <a:off x="7080401" y="4714154"/>
            <a:ext cx="2526080" cy="112068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3" name="Текст заголовка"/>
          <p:cNvSpPr txBox="1"/>
          <p:nvPr>
            <p:ph type="title"/>
          </p:nvPr>
        </p:nvSpPr>
        <p:spPr>
          <a:xfrm>
            <a:off x="384256" y="421225"/>
            <a:ext cx="9862734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21" name="Текст заголовка"/>
          <p:cNvSpPr txBox="1"/>
          <p:nvPr>
            <p:ph type="title"/>
          </p:nvPr>
        </p:nvSpPr>
        <p:spPr>
          <a:xfrm>
            <a:off x="357649" y="421225"/>
            <a:ext cx="9862735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222" name="Уровень текста 1…"/>
          <p:cNvSpPr txBox="1"/>
          <p:nvPr>
            <p:ph type="body" sz="quarter" idx="1" hasCustomPrompt="1"/>
          </p:nvPr>
        </p:nvSpPr>
        <p:spPr>
          <a:xfrm>
            <a:off x="517027" y="3810175"/>
            <a:ext cx="3264114" cy="2375116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49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</a:defRPr>
            </a:lvl1pPr>
            <a:lvl2pPr>
              <a:buFontTx/>
              <a:defRPr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</a:defRPr>
            </a:lvl2pPr>
            <a:lvl3pPr>
              <a:buFontTx/>
              <a:defRPr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</a:defRPr>
            </a:lvl3pPr>
            <a:lvl4pPr>
              <a:buFontTx/>
              <a:defRPr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</a:defRPr>
            </a:lvl4pPr>
            <a:lvl5pPr>
              <a:buFontTx/>
              <a:defRPr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</a:defRPr>
            </a:lvl5pPr>
          </a:lstStyle>
          <a:p>
            <a:pPr/>
            <a:r>
              <a:t>Описание проблемы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23" name="Текст 35"/>
          <p:cNvSpPr/>
          <p:nvPr>
            <p:ph type="body" sz="quarter" idx="21" hasCustomPrompt="1"/>
          </p:nvPr>
        </p:nvSpPr>
        <p:spPr>
          <a:xfrm>
            <a:off x="4535267" y="3880901"/>
            <a:ext cx="3122662" cy="2233664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49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</a:defRPr>
            </a:lvl1pPr>
          </a:lstStyle>
          <a:p>
            <a:pPr/>
            <a:r>
              <a:t>Примеры уже имеющихся способов решения данной проблемы</a:t>
            </a:r>
          </a:p>
        </p:txBody>
      </p:sp>
      <p:sp>
        <p:nvSpPr>
          <p:cNvPr id="224" name="Текст 35"/>
          <p:cNvSpPr/>
          <p:nvPr>
            <p:ph type="body" sz="quarter" idx="22" hasCustomPrompt="1"/>
          </p:nvPr>
        </p:nvSpPr>
        <p:spPr>
          <a:xfrm>
            <a:off x="8456207" y="3880901"/>
            <a:ext cx="3122662" cy="2233664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49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</a:defRPr>
            </a:lvl1pPr>
          </a:lstStyle>
          <a:p>
            <a:pPr/>
            <a:r>
              <a:t>Ваше предложение решения данной проблемы</a:t>
            </a:r>
          </a:p>
        </p:txBody>
      </p:sp>
      <p:sp>
        <p:nvSpPr>
          <p:cNvPr id="225" name="Текст 35"/>
          <p:cNvSpPr/>
          <p:nvPr>
            <p:ph type="body" sz="quarter" idx="23" hasCustomPrompt="1"/>
          </p:nvPr>
        </p:nvSpPr>
        <p:spPr>
          <a:xfrm>
            <a:off x="528693" y="3264002"/>
            <a:ext cx="3240781" cy="368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b="1" sz="1600">
                <a:solidFill>
                  <a:schemeClr val="accent2"/>
                </a:solidFill>
              </a:defRPr>
            </a:lvl1pPr>
          </a:lstStyle>
          <a:p>
            <a:pPr/>
            <a:r>
              <a:t>Проблема</a:t>
            </a:r>
          </a:p>
        </p:txBody>
      </p:sp>
      <p:sp>
        <p:nvSpPr>
          <p:cNvPr id="226" name="Текст 35"/>
          <p:cNvSpPr/>
          <p:nvPr>
            <p:ph type="body" sz="quarter" idx="24" hasCustomPrompt="1"/>
          </p:nvPr>
        </p:nvSpPr>
        <p:spPr>
          <a:xfrm>
            <a:off x="4476208" y="3264002"/>
            <a:ext cx="3240780" cy="368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b="1" sz="1600">
                <a:solidFill>
                  <a:schemeClr val="accent2"/>
                </a:solidFill>
              </a:defRPr>
            </a:lvl1pPr>
          </a:lstStyle>
          <a:p>
            <a:pPr/>
            <a:r>
              <a:t>Альтернативные решения</a:t>
            </a:r>
          </a:p>
        </p:txBody>
      </p:sp>
      <p:sp>
        <p:nvSpPr>
          <p:cNvPr id="227" name="Текст 35"/>
          <p:cNvSpPr/>
          <p:nvPr>
            <p:ph type="body" sz="quarter" idx="25" hasCustomPrompt="1"/>
          </p:nvPr>
        </p:nvSpPr>
        <p:spPr>
          <a:xfrm>
            <a:off x="8397148" y="3264002"/>
            <a:ext cx="3240780" cy="368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b="1" sz="1600">
                <a:solidFill>
                  <a:schemeClr val="accent2"/>
                </a:solidFill>
              </a:defRPr>
            </a:lvl1pPr>
          </a:lstStyle>
          <a:p>
            <a:pPr/>
            <a:r>
              <a:t>Решение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icture Placeholder 1"/>
          <p:cNvSpPr/>
          <p:nvPr>
            <p:ph type="pic" sz="quarter" idx="21"/>
          </p:nvPr>
        </p:nvSpPr>
        <p:spPr>
          <a:xfrm>
            <a:off x="4162940" y="1264477"/>
            <a:ext cx="3866122" cy="243637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35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36" name="Текст заголовка"/>
          <p:cNvSpPr txBox="1"/>
          <p:nvPr>
            <p:ph type="title"/>
          </p:nvPr>
        </p:nvSpPr>
        <p:spPr>
          <a:xfrm>
            <a:off x="346075" y="421225"/>
            <a:ext cx="9862734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237" name="Уровень текста 1…"/>
          <p:cNvSpPr txBox="1"/>
          <p:nvPr>
            <p:ph type="body" sz="quarter" idx="1"/>
          </p:nvPr>
        </p:nvSpPr>
        <p:spPr>
          <a:xfrm>
            <a:off x="346075" y="4656082"/>
            <a:ext cx="3626835" cy="1544693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8" name="Текст 7"/>
          <p:cNvSpPr/>
          <p:nvPr>
            <p:ph type="body" sz="quarter" idx="22"/>
          </p:nvPr>
        </p:nvSpPr>
        <p:spPr>
          <a:xfrm>
            <a:off x="4240501" y="4656082"/>
            <a:ext cx="3626836" cy="1544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9" name="Текст 7"/>
          <p:cNvSpPr/>
          <p:nvPr>
            <p:ph type="body" sz="quarter" idx="23"/>
          </p:nvPr>
        </p:nvSpPr>
        <p:spPr>
          <a:xfrm>
            <a:off x="8230203" y="4656082"/>
            <a:ext cx="3626835" cy="154469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7" name="Текст заголовка"/>
          <p:cNvSpPr txBox="1"/>
          <p:nvPr>
            <p:ph type="title"/>
          </p:nvPr>
        </p:nvSpPr>
        <p:spPr>
          <a:xfrm>
            <a:off x="353288" y="421225"/>
            <a:ext cx="9862735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248" name="Уровень текста 1…"/>
          <p:cNvSpPr txBox="1"/>
          <p:nvPr>
            <p:ph type="body" sz="quarter" idx="1"/>
          </p:nvPr>
        </p:nvSpPr>
        <p:spPr>
          <a:xfrm>
            <a:off x="1210642" y="4324451"/>
            <a:ext cx="4121689" cy="1612263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9" name="Текст 7"/>
          <p:cNvSpPr/>
          <p:nvPr>
            <p:ph type="body" sz="quarter" idx="21"/>
          </p:nvPr>
        </p:nvSpPr>
        <p:spPr>
          <a:xfrm>
            <a:off x="6857949" y="4324451"/>
            <a:ext cx="4121688" cy="161226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0" name="Picture Placeholder 1"/>
          <p:cNvSpPr/>
          <p:nvPr>
            <p:ph type="pic" sz="quarter" idx="22"/>
          </p:nvPr>
        </p:nvSpPr>
        <p:spPr>
          <a:xfrm>
            <a:off x="1210641" y="1577997"/>
            <a:ext cx="4121689" cy="228397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51" name="Picture Placeholder 1"/>
          <p:cNvSpPr/>
          <p:nvPr>
            <p:ph type="pic" sz="quarter" idx="23"/>
          </p:nvPr>
        </p:nvSpPr>
        <p:spPr>
          <a:xfrm>
            <a:off x="6855539" y="1577997"/>
            <a:ext cx="4121689" cy="228397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icture Placeholder 1"/>
          <p:cNvSpPr/>
          <p:nvPr>
            <p:ph type="pic" sz="quarter" idx="21"/>
          </p:nvPr>
        </p:nvSpPr>
        <p:spPr>
          <a:xfrm>
            <a:off x="5009872" y="1235914"/>
            <a:ext cx="2172256" cy="4602698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59" name="Уровень текста 1…"/>
          <p:cNvSpPr txBox="1"/>
          <p:nvPr>
            <p:ph type="body" sz="quarter" idx="1"/>
          </p:nvPr>
        </p:nvSpPr>
        <p:spPr>
          <a:xfrm>
            <a:off x="356349" y="1641282"/>
            <a:ext cx="3812931" cy="1021702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64999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>
            <a:lvl1pPr>
              <a:defRPr b="1" sz="1800">
                <a:solidFill>
                  <a:schemeClr val="accent1"/>
                </a:solidFill>
              </a:defRPr>
            </a:lvl1pPr>
            <a:lvl2pPr marL="506411" indent="-217032">
              <a:defRPr b="1" sz="1800">
                <a:solidFill>
                  <a:schemeClr val="accent1"/>
                </a:solidFill>
              </a:defRPr>
            </a:lvl2pPr>
            <a:lvl3pPr marL="839195" indent="-260438">
              <a:defRPr b="1" sz="1800">
                <a:solidFill>
                  <a:schemeClr val="accent1"/>
                </a:solidFill>
              </a:defRPr>
            </a:lvl3pPr>
            <a:lvl4pPr marL="1157509" indent="-289375">
              <a:defRPr b="1" sz="1800">
                <a:solidFill>
                  <a:schemeClr val="accent1"/>
                </a:solidFill>
              </a:defRPr>
            </a:lvl4pPr>
            <a:lvl5pPr marL="1446887" indent="-289375">
              <a:defRPr b="1" sz="1800">
                <a:solidFill>
                  <a:schemeClr val="accent1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0" name="Текст 35"/>
          <p:cNvSpPr/>
          <p:nvPr>
            <p:ph type="body" sz="quarter" idx="22"/>
          </p:nvPr>
        </p:nvSpPr>
        <p:spPr>
          <a:xfrm>
            <a:off x="356348" y="2020820"/>
            <a:ext cx="3812932" cy="1290597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1" name="Текст 35"/>
          <p:cNvSpPr/>
          <p:nvPr>
            <p:ph type="body" sz="quarter" idx="23"/>
          </p:nvPr>
        </p:nvSpPr>
        <p:spPr>
          <a:xfrm>
            <a:off x="8089895" y="1691157"/>
            <a:ext cx="3713181" cy="921952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64999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800">
                <a:solidFill>
                  <a:srgbClr val="E4B8FA"/>
                </a:solidFill>
              </a:defRPr>
            </a:pPr>
          </a:p>
        </p:txBody>
      </p:sp>
      <p:sp>
        <p:nvSpPr>
          <p:cNvPr id="262" name="Текст 35"/>
          <p:cNvSpPr/>
          <p:nvPr>
            <p:ph type="body" sz="quarter" idx="24"/>
          </p:nvPr>
        </p:nvSpPr>
        <p:spPr>
          <a:xfrm>
            <a:off x="8040020" y="2020820"/>
            <a:ext cx="3812931" cy="1290597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3" name="Текст 35"/>
          <p:cNvSpPr/>
          <p:nvPr>
            <p:ph type="body" sz="quarter" idx="25"/>
          </p:nvPr>
        </p:nvSpPr>
        <p:spPr>
          <a:xfrm>
            <a:off x="406224" y="3914472"/>
            <a:ext cx="3713180" cy="921952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64999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800">
                <a:solidFill>
                  <a:schemeClr val="accent4"/>
                </a:solidFill>
              </a:defRPr>
            </a:pPr>
          </a:p>
        </p:txBody>
      </p:sp>
      <p:sp>
        <p:nvSpPr>
          <p:cNvPr id="264" name="Текст 35"/>
          <p:cNvSpPr/>
          <p:nvPr>
            <p:ph type="body" sz="quarter" idx="26"/>
          </p:nvPr>
        </p:nvSpPr>
        <p:spPr>
          <a:xfrm>
            <a:off x="356348" y="4244135"/>
            <a:ext cx="3812932" cy="1290597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5" name="Текст 35"/>
          <p:cNvSpPr/>
          <p:nvPr>
            <p:ph type="body" sz="quarter" idx="27"/>
          </p:nvPr>
        </p:nvSpPr>
        <p:spPr>
          <a:xfrm>
            <a:off x="8089895" y="3914472"/>
            <a:ext cx="3713181" cy="921952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64999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</p:spPr>
        <p:txBody>
          <a:bodyPr/>
          <a:lstStyle/>
          <a:p>
            <a:pPr>
              <a:defRPr b="1" sz="1800">
                <a:solidFill>
                  <a:schemeClr val="accent2"/>
                </a:solidFill>
              </a:defRPr>
            </a:pPr>
          </a:p>
        </p:txBody>
      </p:sp>
      <p:sp>
        <p:nvSpPr>
          <p:cNvPr id="266" name="Текст 35"/>
          <p:cNvSpPr/>
          <p:nvPr>
            <p:ph type="body" sz="quarter" idx="28"/>
          </p:nvPr>
        </p:nvSpPr>
        <p:spPr>
          <a:xfrm>
            <a:off x="8040020" y="4244135"/>
            <a:ext cx="3812931" cy="1290597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7" name="Google Shape;2799;p94"/>
          <p:cNvSpPr/>
          <p:nvPr/>
        </p:nvSpPr>
        <p:spPr>
          <a:xfrm>
            <a:off x="4244694" y="1870412"/>
            <a:ext cx="686699" cy="1"/>
          </a:xfrm>
          <a:prstGeom prst="line">
            <a:avLst/>
          </a:prstGeom>
          <a:ln w="2540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8" name="Google Shape;2799;p94"/>
          <p:cNvSpPr/>
          <p:nvPr/>
        </p:nvSpPr>
        <p:spPr>
          <a:xfrm>
            <a:off x="4244694" y="4094629"/>
            <a:ext cx="686699" cy="1"/>
          </a:xfrm>
          <a:prstGeom prst="line">
            <a:avLst/>
          </a:prstGeom>
          <a:ln w="25400">
            <a:solidFill>
              <a:schemeClr val="accent5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9" name="Google Shape;2799;p94"/>
          <p:cNvSpPr/>
          <p:nvPr/>
        </p:nvSpPr>
        <p:spPr>
          <a:xfrm>
            <a:off x="7250583" y="1870412"/>
            <a:ext cx="686699" cy="1"/>
          </a:xfrm>
          <a:prstGeom prst="line">
            <a:avLst/>
          </a:prstGeom>
          <a:ln w="25400">
            <a:solidFill>
              <a:srgbClr val="E4B8F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0" name="Google Shape;2799;p94"/>
          <p:cNvSpPr/>
          <p:nvPr/>
        </p:nvSpPr>
        <p:spPr>
          <a:xfrm>
            <a:off x="7250583" y="4094629"/>
            <a:ext cx="686699" cy="1"/>
          </a:xfrm>
          <a:prstGeom prst="line">
            <a:avLst/>
          </a:prstGeom>
          <a:ln w="25400">
            <a:solidFill>
              <a:schemeClr val="accent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1" name="Текст заголовка"/>
          <p:cNvSpPr txBox="1"/>
          <p:nvPr>
            <p:ph type="title"/>
          </p:nvPr>
        </p:nvSpPr>
        <p:spPr>
          <a:xfrm>
            <a:off x="346075" y="421225"/>
            <a:ext cx="9862734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272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icture Placeholder 1"/>
          <p:cNvSpPr/>
          <p:nvPr>
            <p:ph type="pic" sz="quarter" idx="21"/>
          </p:nvPr>
        </p:nvSpPr>
        <p:spPr>
          <a:xfrm>
            <a:off x="1001459" y="1038224"/>
            <a:ext cx="1726215" cy="36576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80" name="Picture Placeholder 1"/>
          <p:cNvSpPr/>
          <p:nvPr>
            <p:ph type="pic" sz="quarter" idx="22"/>
          </p:nvPr>
        </p:nvSpPr>
        <p:spPr>
          <a:xfrm>
            <a:off x="3831097" y="1038224"/>
            <a:ext cx="1726215" cy="36576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81" name="Picture Placeholder 1"/>
          <p:cNvSpPr/>
          <p:nvPr>
            <p:ph type="pic" sz="quarter" idx="23"/>
          </p:nvPr>
        </p:nvSpPr>
        <p:spPr>
          <a:xfrm>
            <a:off x="6660733" y="1038224"/>
            <a:ext cx="1726215" cy="36576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82" name="Picture Placeholder 1"/>
          <p:cNvSpPr/>
          <p:nvPr>
            <p:ph type="pic" sz="quarter" idx="24"/>
          </p:nvPr>
        </p:nvSpPr>
        <p:spPr>
          <a:xfrm>
            <a:off x="9490367" y="1038224"/>
            <a:ext cx="1726216" cy="36576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83" name="Номер слайда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4" name="Уровень текста 1…"/>
          <p:cNvSpPr txBox="1"/>
          <p:nvPr>
            <p:ph type="body" sz="quarter" idx="1"/>
          </p:nvPr>
        </p:nvSpPr>
        <p:spPr>
          <a:xfrm>
            <a:off x="346075" y="4929435"/>
            <a:ext cx="2739249" cy="1271341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85" name="Текст 7"/>
          <p:cNvSpPr/>
          <p:nvPr>
            <p:ph type="body" sz="quarter" idx="25"/>
          </p:nvPr>
        </p:nvSpPr>
        <p:spPr>
          <a:xfrm>
            <a:off x="3269562" y="4929435"/>
            <a:ext cx="2739249" cy="1271341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6" name="Текст 7"/>
          <p:cNvSpPr/>
          <p:nvPr>
            <p:ph type="body" sz="quarter" idx="26"/>
          </p:nvPr>
        </p:nvSpPr>
        <p:spPr>
          <a:xfrm>
            <a:off x="6193047" y="4929435"/>
            <a:ext cx="2739250" cy="1271341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7" name="Текст 7"/>
          <p:cNvSpPr/>
          <p:nvPr>
            <p:ph type="body" sz="quarter" idx="27"/>
          </p:nvPr>
        </p:nvSpPr>
        <p:spPr>
          <a:xfrm>
            <a:off x="9116534" y="4929435"/>
            <a:ext cx="2739250" cy="1271341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8" name="Текст заголовка"/>
          <p:cNvSpPr txBox="1"/>
          <p:nvPr>
            <p:ph type="title"/>
          </p:nvPr>
        </p:nvSpPr>
        <p:spPr>
          <a:xfrm>
            <a:off x="346075" y="421225"/>
            <a:ext cx="9862734" cy="376139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2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МАНДА «НАЗВАНИЕ»"/>
          <p:cNvSpPr txBox="1"/>
          <p:nvPr>
            <p:ph type="title" hasCustomPrompt="1"/>
          </p:nvPr>
        </p:nvSpPr>
        <p:spPr>
          <a:xfrm>
            <a:off x="346075" y="395288"/>
            <a:ext cx="11244772" cy="376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КОМАНДА «НАЗВАНИЕ»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73152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ctr">
              <a:defRPr sz="1200">
                <a:solidFill>
                  <a:srgbClr val="F2F2F2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</p:sldLayoutIdLst>
  <p:transition xmlns:p14="http://schemas.microsoft.com/office/powerpoint/2010/main" spd="med" advClick="1"/>
  <p:txStyles>
    <p:titleStyle>
      <a:lvl1pPr marL="0" marR="0" indent="0" algn="l" defTabSz="57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1pPr>
      <a:lvl2pPr marL="0" marR="0" indent="0" algn="l" defTabSz="57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2pPr>
      <a:lvl3pPr marL="0" marR="0" indent="0" algn="l" defTabSz="57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3pPr>
      <a:lvl4pPr marL="0" marR="0" indent="0" algn="l" defTabSz="57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4pPr>
      <a:lvl5pPr marL="0" marR="0" indent="0" algn="l" defTabSz="57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5pPr>
      <a:lvl6pPr marL="0" marR="0" indent="0" algn="l" defTabSz="57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6pPr>
      <a:lvl7pPr marL="0" marR="0" indent="0" algn="l" defTabSz="57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7pPr>
      <a:lvl8pPr marL="0" marR="0" indent="0" algn="l" defTabSz="57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8pPr>
      <a:lvl9pPr marL="0" marR="0" indent="0" algn="l" defTabSz="57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0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9pPr>
    </p:titleStyle>
    <p:bodyStyle>
      <a:lvl1pPr marL="144687" marR="0" indent="-144687" algn="l" defTabSz="578754" rtl="0" latinLnBrk="0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4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1pPr>
      <a:lvl2pPr marL="458181" marR="0" indent="-168802" algn="l" defTabSz="578754" rtl="0" latinLnBrk="0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4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2pPr>
      <a:lvl3pPr marL="781320" marR="0" indent="-202563" algn="l" defTabSz="578754" rtl="0" latinLnBrk="0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4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3pPr>
      <a:lvl4pPr marL="1093204" marR="0" indent="-225070" algn="l" defTabSz="578754" rtl="0" latinLnBrk="0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4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4pPr>
      <a:lvl5pPr marL="1382582" marR="0" indent="-225070" algn="l" defTabSz="578754" rtl="0" latinLnBrk="0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4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5pPr>
      <a:lvl6pPr marL="1631035" marR="0" indent="-184148" algn="l" defTabSz="578754" rtl="0" latinLnBrk="0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4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6pPr>
      <a:lvl7pPr marL="1920415" marR="0" indent="-184148" algn="l" defTabSz="578754" rtl="0" latinLnBrk="0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4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7pPr>
      <a:lvl8pPr marL="2209794" marR="0" indent="-184148" algn="l" defTabSz="578754" rtl="0" latinLnBrk="0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4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8pPr>
      <a:lvl9pPr marL="2499172" marR="0" indent="-184148" algn="l" defTabSz="578754" rtl="0" latinLnBrk="0">
        <a:lnSpc>
          <a:spcPct val="9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400" u="none">
          <a:solidFill>
            <a:srgbClr val="F2F2F2"/>
          </a:solidFill>
          <a:uFillTx/>
          <a:latin typeface="Montserrat"/>
          <a:ea typeface="Montserrat"/>
          <a:cs typeface="Montserrat"/>
          <a:sym typeface="Montserrat"/>
        </a:defRPr>
      </a:lvl9pPr>
    </p:bodyStyle>
    <p:otherStyle>
      <a:lvl1pPr marL="0" marR="0" indent="0" algn="ctr" defTabSz="9142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1pPr>
      <a:lvl2pPr marL="0" marR="0" indent="457109" algn="ctr" defTabSz="9142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2pPr>
      <a:lvl3pPr marL="0" marR="0" indent="914219" algn="ctr" defTabSz="9142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3pPr>
      <a:lvl4pPr marL="0" marR="0" indent="1371328" algn="ctr" defTabSz="9142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4pPr>
      <a:lvl5pPr marL="0" marR="0" indent="1828438" algn="ctr" defTabSz="9142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5pPr>
      <a:lvl6pPr marL="0" marR="0" indent="2285549" algn="ctr" defTabSz="9142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6pPr>
      <a:lvl7pPr marL="0" marR="0" indent="2742657" algn="ctr" defTabSz="9142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7pPr>
      <a:lvl8pPr marL="0" marR="0" indent="3199764" algn="ctr" defTabSz="9142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8pPr>
      <a:lvl9pPr marL="0" marR="0" indent="3656877" algn="ctr" defTabSz="9142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Montserra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Заголовок 2"/>
          <p:cNvSpPr txBox="1"/>
          <p:nvPr>
            <p:ph type="title"/>
          </p:nvPr>
        </p:nvSpPr>
        <p:spPr>
          <a:xfrm>
            <a:off x="318569" y="2723258"/>
            <a:ext cx="6271847" cy="1706743"/>
          </a:xfrm>
          <a:prstGeom prst="rect">
            <a:avLst/>
          </a:prstGeom>
        </p:spPr>
        <p:txBody>
          <a:bodyPr/>
          <a:lstStyle>
            <a:lvl1pPr indent="268288"/>
          </a:lstStyle>
          <a:p>
            <a:pPr/>
            <a:r>
              <a:t>Контроль качества денситометрических исследований</a:t>
            </a:r>
          </a:p>
        </p:txBody>
      </p:sp>
      <p:sp>
        <p:nvSpPr>
          <p:cNvPr id="305" name="Текст 4"/>
          <p:cNvSpPr txBox="1"/>
          <p:nvPr>
            <p:ph type="body" sz="quarter" idx="1"/>
          </p:nvPr>
        </p:nvSpPr>
        <p:spPr>
          <a:xfrm>
            <a:off x="0" y="5659501"/>
            <a:ext cx="8930641" cy="757175"/>
          </a:xfrm>
          <a:prstGeom prst="rect">
            <a:avLst/>
          </a:prstGeom>
        </p:spPr>
        <p:txBody>
          <a:bodyPr anchor="ctr"/>
          <a:lstStyle/>
          <a:p>
            <a:pPr indent="268288">
              <a:defRPr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  <a:latin typeface="TTFirs"/>
                <a:ea typeface="TTFirs"/>
                <a:cs typeface="TTFirs"/>
                <a:sym typeface="TTFirs"/>
              </a:defRPr>
            </a:pPr>
            <a:r>
              <a:t>Команда </a:t>
            </a:r>
            <a:r>
              <a:t>GraITech</a:t>
            </a:r>
          </a:p>
          <a:p>
            <a:pPr indent="268288">
              <a:defRPr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  <a:latin typeface="TTFirs"/>
                <a:ea typeface="TTFirs"/>
                <a:cs typeface="TTFirs"/>
                <a:sym typeface="TTFirs"/>
              </a:defRPr>
            </a:pPr>
            <a:r>
              <a:t>Задача №4 от Департамента здравоохранения города Москвы</a:t>
            </a:r>
          </a:p>
        </p:txBody>
      </p:sp>
      <p:sp>
        <p:nvSpPr>
          <p:cNvPr id="306" name="Скругленный прямоугольник 1"/>
          <p:cNvSpPr/>
          <p:nvPr/>
        </p:nvSpPr>
        <p:spPr>
          <a:xfrm>
            <a:off x="-296709" y="-313993"/>
            <a:ext cx="6125156" cy="2285622"/>
          </a:xfrm>
          <a:prstGeom prst="roundRect">
            <a:avLst>
              <a:gd name="adj" fmla="val 9821"/>
            </a:avLst>
          </a:prstGeom>
          <a:ln>
            <a:solidFill>
              <a:schemeClr val="accent2"/>
            </a:solidFill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pic>
        <p:nvPicPr>
          <p:cNvPr id="307" name="Рисунок 12" descr="Рисунок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8569" y="287675"/>
            <a:ext cx="1282221" cy="12567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Текст 8"/>
          <p:cNvSpPr txBox="1"/>
          <p:nvPr/>
        </p:nvSpPr>
        <p:spPr>
          <a:xfrm>
            <a:off x="6865623" y="2303117"/>
            <a:ext cx="4854125" cy="668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defTabSz="578754">
              <a:spcBef>
                <a:spcPts val="600"/>
              </a:spcBef>
              <a:defRPr b="1" sz="1600">
                <a:solidFill>
                  <a:schemeClr val="accent5"/>
                </a:solidFill>
              </a:defRPr>
            </a:lvl1pPr>
          </a:lstStyle>
          <a:p>
            <a:pPr/>
            <a:r>
              <a:t>Краткое описание решения:</a:t>
            </a:r>
          </a:p>
        </p:txBody>
      </p:sp>
      <p:sp>
        <p:nvSpPr>
          <p:cNvPr id="310" name="Текст 8"/>
          <p:cNvSpPr txBox="1"/>
          <p:nvPr/>
        </p:nvSpPr>
        <p:spPr>
          <a:xfrm>
            <a:off x="6882325" y="4876069"/>
            <a:ext cx="4854127" cy="890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578754">
              <a:lnSpc>
                <a:spcPct val="90000"/>
              </a:lnSpc>
              <a:spcBef>
                <a:spcPts val="600"/>
              </a:spcBef>
              <a:defRPr sz="1200"/>
            </a:pPr>
            <a:r>
              <a:t>Модель использует информацию с рентгеновского снимка для проверки требуемых параметров</a:t>
            </a:r>
            <a:endParaRPr>
              <a:solidFill>
                <a:srgbClr val="F2F2F2"/>
              </a:solidFill>
            </a:endParaRPr>
          </a:p>
          <a:p>
            <a:pPr defTabSz="578754">
              <a:lnSpc>
                <a:spcPct val="90000"/>
              </a:lnSpc>
              <a:spcBef>
                <a:spcPts val="600"/>
              </a:spcBef>
              <a:defRPr sz="1200"/>
            </a:pPr>
            <a:r>
              <a:t>Правило разметки определяется измерением, модель основана на том, что использует содержимое снимка.</a:t>
            </a:r>
          </a:p>
        </p:txBody>
      </p:sp>
      <p:sp>
        <p:nvSpPr>
          <p:cNvPr id="311" name="Текст 8"/>
          <p:cNvSpPr txBox="1"/>
          <p:nvPr/>
        </p:nvSpPr>
        <p:spPr>
          <a:xfrm>
            <a:off x="380682" y="3883009"/>
            <a:ext cx="5538418" cy="2399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144687" indent="-144687" defTabSz="578754">
              <a:lnSpc>
                <a:spcPct val="120000"/>
              </a:lnSpc>
              <a:buClr>
                <a:schemeClr val="accent1"/>
              </a:buClr>
              <a:buSzPct val="100000"/>
              <a:buChar char="▪"/>
              <a:defRPr b="1" sz="1400"/>
            </a:pPr>
            <a:r>
              <a:t>Капитан: </a:t>
            </a:r>
            <a:r>
              <a:rPr b="0"/>
              <a:t>Грачева Татьяна, ветеринарный врач</a:t>
            </a:r>
            <a:endParaRPr>
              <a:solidFill>
                <a:srgbClr val="F2F2F2"/>
              </a:solidFill>
            </a:endParaRPr>
          </a:p>
          <a:p>
            <a:pPr marL="144687" indent="-144687" defTabSz="578754">
              <a:lnSpc>
                <a:spcPct val="120000"/>
              </a:lnSpc>
              <a:buClr>
                <a:schemeClr val="accent1"/>
              </a:buClr>
              <a:buSzPct val="100000"/>
              <a:buChar char="▪"/>
              <a:defRPr b="1" sz="1400"/>
            </a:pPr>
            <a:r>
              <a:t>Кол-во участников: </a:t>
            </a:r>
            <a:r>
              <a:rPr b="0"/>
              <a:t>2 человека</a:t>
            </a:r>
            <a:endParaRPr>
              <a:solidFill>
                <a:srgbClr val="F2F2F2"/>
              </a:solidFill>
            </a:endParaRPr>
          </a:p>
          <a:p>
            <a:pPr marL="144687" indent="-144687" defTabSz="578754">
              <a:lnSpc>
                <a:spcPct val="120000"/>
              </a:lnSpc>
              <a:buClr>
                <a:schemeClr val="accent1"/>
              </a:buClr>
              <a:buSzPct val="100000"/>
              <a:buChar char="▪"/>
              <a:defRPr b="1" sz="1400"/>
            </a:pPr>
            <a:r>
              <a:t>Краткое описание:</a:t>
            </a:r>
            <a:endParaRPr>
              <a:solidFill>
                <a:srgbClr val="F2F2F2"/>
              </a:solidFill>
            </a:endParaRPr>
          </a:p>
          <a:p>
            <a:pPr defTabSz="578754">
              <a:lnSpc>
                <a:spcPct val="120000"/>
              </a:lnSpc>
              <a:defRPr sz="1400"/>
            </a:pPr>
            <a:r>
              <a:t>Денис – разработка </a:t>
            </a:r>
            <a:r>
              <a:t>IT </a:t>
            </a:r>
            <a:r>
              <a:t>решения, </a:t>
            </a:r>
            <a:endParaRPr>
              <a:solidFill>
                <a:srgbClr val="F2F2F2"/>
              </a:solidFill>
            </a:endParaRPr>
          </a:p>
          <a:p>
            <a:pPr defTabSz="578754">
              <a:lnSpc>
                <a:spcPct val="120000"/>
              </a:lnSpc>
              <a:defRPr sz="1400"/>
            </a:pPr>
            <a:r>
              <a:t>Татьяна – проработка правильности оценки снимков, документальное сопровождение</a:t>
            </a:r>
          </a:p>
          <a:p>
            <a:pPr marL="144687" indent="-144687" defTabSz="578754">
              <a:lnSpc>
                <a:spcPct val="120000"/>
              </a:lnSpc>
              <a:buClr>
                <a:schemeClr val="accent1"/>
              </a:buClr>
              <a:buSzPct val="100000"/>
              <a:buChar char="▪"/>
              <a:defRPr b="1" sz="1400"/>
            </a:pPr>
          </a:p>
          <a:p>
            <a:pPr marL="144687" indent="-144687" defTabSz="578754">
              <a:lnSpc>
                <a:spcPct val="120000"/>
              </a:lnSpc>
              <a:buClr>
                <a:schemeClr val="accent1"/>
              </a:buClr>
              <a:buSzPct val="100000"/>
              <a:buChar char="▪"/>
              <a:defRPr b="1" sz="1400"/>
            </a:pPr>
            <a:r>
              <a:t>г.Москва</a:t>
            </a:r>
            <a:endParaRPr>
              <a:solidFill>
                <a:srgbClr val="F2F2F2"/>
              </a:solidFill>
            </a:endParaRPr>
          </a:p>
        </p:txBody>
      </p:sp>
      <p:sp>
        <p:nvSpPr>
          <p:cNvPr id="312" name="Текст 8"/>
          <p:cNvSpPr txBox="1"/>
          <p:nvPr/>
        </p:nvSpPr>
        <p:spPr>
          <a:xfrm>
            <a:off x="380681" y="3484784"/>
            <a:ext cx="2898735" cy="353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defTabSz="578754">
              <a:spcBef>
                <a:spcPts val="600"/>
              </a:spcBef>
              <a:defRPr b="1" sz="1600">
                <a:solidFill>
                  <a:schemeClr val="accent5"/>
                </a:solidFill>
              </a:defRPr>
            </a:lvl1pPr>
          </a:lstStyle>
          <a:p>
            <a:pPr/>
            <a:r>
              <a:t>О команде</a:t>
            </a:r>
          </a:p>
        </p:txBody>
      </p:sp>
      <p:sp>
        <p:nvSpPr>
          <p:cNvPr id="313" name="Заголовок 6"/>
          <p:cNvSpPr txBox="1"/>
          <p:nvPr>
            <p:ph type="title"/>
          </p:nvPr>
        </p:nvSpPr>
        <p:spPr>
          <a:xfrm>
            <a:off x="6819903" y="1039235"/>
            <a:ext cx="3636703" cy="1015128"/>
          </a:xfrm>
          <a:prstGeom prst="rect">
            <a:avLst/>
          </a:prstGeom>
        </p:spPr>
        <p:txBody>
          <a:bodyPr/>
          <a:lstStyle/>
          <a:p>
            <a:pPr>
              <a:defRPr sz="2400">
                <a:solidFill>
                  <a:schemeClr val="accent5"/>
                </a:solidFill>
              </a:defRPr>
            </a:pPr>
            <a:r>
              <a:t>Команда «</a:t>
            </a:r>
            <a:r>
              <a:t>GraITech</a:t>
            </a:r>
            <a:r>
              <a:t>»</a:t>
            </a:r>
          </a:p>
        </p:txBody>
      </p:sp>
      <p:sp>
        <p:nvSpPr>
          <p:cNvPr id="314" name="Прямая соединительная линия 6"/>
          <p:cNvSpPr/>
          <p:nvPr/>
        </p:nvSpPr>
        <p:spPr>
          <a:xfrm>
            <a:off x="6880773" y="2240030"/>
            <a:ext cx="4884825" cy="1"/>
          </a:xfrm>
          <a:prstGeom prst="line">
            <a:avLst/>
          </a:prstGeom>
          <a:ln w="12700">
            <a:solidFill>
              <a:schemeClr val="accent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315" name="Прямая соединительная линия 15"/>
          <p:cNvSpPr/>
          <p:nvPr/>
        </p:nvSpPr>
        <p:spPr>
          <a:xfrm>
            <a:off x="6897347" y="4437879"/>
            <a:ext cx="4884825" cy="1"/>
          </a:xfrm>
          <a:prstGeom prst="line">
            <a:avLst/>
          </a:prstGeom>
          <a:ln w="12700">
            <a:solidFill>
              <a:schemeClr val="accent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316" name="Прямая соединительная линия 16"/>
          <p:cNvSpPr/>
          <p:nvPr/>
        </p:nvSpPr>
        <p:spPr>
          <a:xfrm>
            <a:off x="395832" y="3448639"/>
            <a:ext cx="5700169" cy="1"/>
          </a:xfrm>
          <a:prstGeom prst="line">
            <a:avLst/>
          </a:prstGeom>
          <a:ln w="6350">
            <a:solidFill>
              <a:schemeClr val="accent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317" name="Текст 8"/>
          <p:cNvSpPr txBox="1"/>
          <p:nvPr/>
        </p:nvSpPr>
        <p:spPr>
          <a:xfrm>
            <a:off x="6865623" y="4541737"/>
            <a:ext cx="4854125" cy="668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defTabSz="578754">
              <a:spcBef>
                <a:spcPts val="600"/>
              </a:spcBef>
              <a:defRPr b="1" sz="1600">
                <a:solidFill>
                  <a:schemeClr val="accent5"/>
                </a:solidFill>
              </a:defRPr>
            </a:lvl1pPr>
          </a:lstStyle>
          <a:p>
            <a:pPr/>
            <a:r>
              <a:t>Уникальность решения:</a:t>
            </a:r>
          </a:p>
        </p:txBody>
      </p:sp>
      <p:sp>
        <p:nvSpPr>
          <p:cNvPr id="318" name="Текст 8"/>
          <p:cNvSpPr txBox="1"/>
          <p:nvPr/>
        </p:nvSpPr>
        <p:spPr>
          <a:xfrm>
            <a:off x="6844254" y="2591899"/>
            <a:ext cx="4957864" cy="1713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just" defTabSz="274320">
              <a:spcBef>
                <a:spcPts val="500"/>
              </a:spcBef>
              <a:defRPr sz="840">
                <a:solidFill>
                  <a:srgbClr val="14181D"/>
                </a:solidFill>
              </a:defRPr>
            </a:pPr>
            <a:r>
              <a:t>Сервис принимает денситометрическое исследование в формате DICOM и выполняет автоматизированный контроль его качества: определяет анатомическую область, решает бинарную задачу «изображение пригодно для клинической интерпретации/содержит нарушение качества», относит нарушение к категории и формирует структурированный отчёт.</a:t>
            </a:r>
          </a:p>
          <a:p>
            <a:pPr algn="just" defTabSz="274320">
              <a:spcBef>
                <a:spcPts val="500"/>
              </a:spcBef>
              <a:defRPr sz="840">
                <a:solidFill>
                  <a:srgbClr val="14181D"/>
                </a:solidFill>
              </a:defRPr>
            </a:pPr>
            <a:r>
              <a:t>Результат предназначен для отбора исследований, требующих внимания специалиста, и для единообразной регистрации нарушений. </a:t>
            </a:r>
          </a:p>
          <a:p>
            <a:pPr algn="just" defTabSz="274320">
              <a:spcBef>
                <a:spcPts val="500"/>
              </a:spcBef>
              <a:defRPr sz="840">
                <a:solidFill>
                  <a:srgbClr val="14181D"/>
                </a:solidFill>
              </a:defRPr>
            </a:pPr>
            <a:r>
              <a:t>Области анализа — поясничный отдел позвоночника и проксимальный отдел бедренной кости.</a:t>
            </a:r>
          </a:p>
          <a:p>
            <a:pPr algn="just" defTabSz="274320">
              <a:spcBef>
                <a:spcPts val="500"/>
              </a:spcBef>
              <a:defRPr sz="840">
                <a:solidFill>
                  <a:srgbClr val="14181D"/>
                </a:solidFill>
              </a:defRPr>
            </a:pPr>
            <a:r>
              <a:t>Решение работает полностью офлайн: изображения не передаются во внешние сервисы, все зависимости и веса фиксированы, доступ в сеть при инференсе не требуется. </a:t>
            </a:r>
          </a:p>
        </p:txBody>
      </p:sp>
      <p:sp>
        <p:nvSpPr>
          <p:cNvPr id="319" name="Номер слайда 35"/>
          <p:cNvSpPr txBox="1"/>
          <p:nvPr>
            <p:ph type="sldNum" sz="quarter" idx="4294967295"/>
          </p:nvPr>
        </p:nvSpPr>
        <p:spPr>
          <a:xfrm>
            <a:off x="11598617" y="6356356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anchor="t"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320" name="Рисунок 4" descr="Рисунок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1197" y="506295"/>
            <a:ext cx="1917701" cy="1879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Скругленный прямоугольник 55"/>
          <p:cNvSpPr/>
          <p:nvPr/>
        </p:nvSpPr>
        <p:spPr>
          <a:xfrm>
            <a:off x="2651393" y="1522006"/>
            <a:ext cx="2192715" cy="4834352"/>
          </a:xfrm>
          <a:prstGeom prst="roundRect">
            <a:avLst>
              <a:gd name="adj" fmla="val 9821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23" name="Текст 8"/>
          <p:cNvSpPr txBox="1"/>
          <p:nvPr/>
        </p:nvSpPr>
        <p:spPr>
          <a:xfrm>
            <a:off x="2869398" y="4250028"/>
            <a:ext cx="1802915" cy="1624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144687" indent="-144687" defTabSz="578754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200"/>
            </a:pPr>
            <a:r>
              <a:t>Разработка</a:t>
            </a:r>
            <a:endParaRPr sz="1400">
              <a:solidFill>
                <a:srgbClr val="F2F2F2"/>
              </a:solidFill>
            </a:endParaRPr>
          </a:p>
          <a:p>
            <a:pPr marL="144687" indent="-144687" defTabSz="578754">
              <a:lnSpc>
                <a:spcPct val="90000"/>
              </a:lnSpc>
              <a:buClr>
                <a:schemeClr val="accent1"/>
              </a:buClr>
              <a:buSzPct val="100000"/>
              <a:buFont typeface="Arial"/>
              <a:buChar char="•"/>
              <a:defRPr sz="1200"/>
            </a:pPr>
            <a:r>
              <a:t>@oxydencher</a:t>
            </a:r>
            <a:endParaRPr sz="1400">
              <a:solidFill>
                <a:srgbClr val="F2F2F2"/>
              </a:solidFill>
            </a:endParaRPr>
          </a:p>
          <a:p>
            <a:pPr marL="144687" indent="-144687" defTabSz="578754">
              <a:lnSpc>
                <a:spcPct val="90000"/>
              </a:lnSpc>
              <a:buClr>
                <a:schemeClr val="accent1"/>
              </a:buClr>
              <a:buSzPct val="100000"/>
              <a:buFont typeface="Arial"/>
              <a:buChar char="•"/>
              <a:defRPr sz="1200"/>
            </a:pPr>
            <a:r>
              <a:t>+79997710903</a:t>
            </a:r>
            <a:endParaRPr sz="1400">
              <a:solidFill>
                <a:srgbClr val="F2F2F2"/>
              </a:solidFill>
            </a:endParaRPr>
          </a:p>
          <a:p>
            <a:pPr marL="144687" indent="-144687" defTabSz="578754">
              <a:lnSpc>
                <a:spcPct val="90000"/>
              </a:lnSpc>
              <a:buClr>
                <a:schemeClr val="accent1"/>
              </a:buClr>
              <a:buSzPct val="100000"/>
              <a:buFont typeface="Arial"/>
              <a:buChar char="•"/>
              <a:defRPr sz="1200"/>
            </a:pPr>
            <a:r>
              <a:t>Финтех-разработка</a:t>
            </a:r>
          </a:p>
        </p:txBody>
      </p:sp>
      <p:sp>
        <p:nvSpPr>
          <p:cNvPr id="324" name="Текст 8"/>
          <p:cNvSpPr txBox="1"/>
          <p:nvPr/>
        </p:nvSpPr>
        <p:spPr>
          <a:xfrm>
            <a:off x="2869397" y="3622118"/>
            <a:ext cx="1631127" cy="627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defTabSz="578754">
              <a:lnSpc>
                <a:spcPct val="90000"/>
              </a:lnSpc>
              <a:spcBef>
                <a:spcPts val="600"/>
              </a:spcBef>
              <a:defRPr b="1" sz="1600">
                <a:solidFill>
                  <a:schemeClr val="accent5"/>
                </a:solidFill>
              </a:defRPr>
            </a:lvl1pPr>
          </a:lstStyle>
          <a:p>
            <a:pPr/>
            <a:r>
              <a:t>Грачев Денис</a:t>
            </a:r>
          </a:p>
        </p:txBody>
      </p:sp>
      <p:sp>
        <p:nvSpPr>
          <p:cNvPr id="325" name="Скругленный прямоугольник 16"/>
          <p:cNvSpPr/>
          <p:nvPr/>
        </p:nvSpPr>
        <p:spPr>
          <a:xfrm>
            <a:off x="346075" y="1522006"/>
            <a:ext cx="2192715" cy="4834352"/>
          </a:xfrm>
          <a:prstGeom prst="roundRect">
            <a:avLst>
              <a:gd name="adj" fmla="val 9821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grpSp>
        <p:nvGrpSpPr>
          <p:cNvPr id="328" name="Скругленный прямоугольник 12"/>
          <p:cNvGrpSpPr/>
          <p:nvPr/>
        </p:nvGrpSpPr>
        <p:grpSpPr>
          <a:xfrm>
            <a:off x="346075" y="324561"/>
            <a:ext cx="3952657" cy="620920"/>
            <a:chOff x="0" y="0"/>
            <a:chExt cx="3952656" cy="620918"/>
          </a:xfrm>
        </p:grpSpPr>
        <p:sp>
          <p:nvSpPr>
            <p:cNvPr id="326" name="Сквиркл"/>
            <p:cNvSpPr/>
            <p:nvPr/>
          </p:nvSpPr>
          <p:spPr>
            <a:xfrm>
              <a:off x="0" y="0"/>
              <a:ext cx="3952657" cy="620919"/>
            </a:xfrm>
            <a:prstGeom prst="roundRect">
              <a:avLst>
                <a:gd name="adj" fmla="val 18706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b="1">
                  <a:solidFill>
                    <a:schemeClr val="accent2"/>
                  </a:solidFill>
                </a:defRPr>
              </a:pPr>
            </a:p>
          </p:txBody>
        </p:sp>
        <p:sp>
          <p:nvSpPr>
            <p:cNvPr id="327" name="GraITech"/>
            <p:cNvSpPr txBox="1"/>
            <p:nvPr/>
          </p:nvSpPr>
          <p:spPr>
            <a:xfrm>
              <a:off x="79739" y="34019"/>
              <a:ext cx="3793178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GraITech</a:t>
              </a:r>
            </a:p>
          </p:txBody>
        </p:sp>
      </p:grpSp>
      <p:pic>
        <p:nvPicPr>
          <p:cNvPr id="329" name="Рисунок 14" descr="Рисунок 14"/>
          <p:cNvPicPr>
            <a:picLocks noChangeAspect="1"/>
          </p:cNvPicPr>
          <p:nvPr/>
        </p:nvPicPr>
        <p:blipFill>
          <a:blip r:embed="rId2">
            <a:extLst/>
          </a:blip>
          <a:srcRect l="16198" t="0" r="16198" b="0"/>
          <a:stretch>
            <a:fillRect/>
          </a:stretch>
        </p:blipFill>
        <p:spPr>
          <a:xfrm rot="5400000">
            <a:off x="665162" y="1730375"/>
            <a:ext cx="1552577" cy="1722439"/>
          </a:xfrm>
          <a:prstGeom prst="rect">
            <a:avLst/>
          </a:prstGeom>
          <a:ln w="12700">
            <a:miter lim="400000"/>
          </a:ln>
        </p:spPr>
      </p:pic>
      <p:pic>
        <p:nvPicPr>
          <p:cNvPr id="330" name="Рисунок 4" descr="Рисунок 4"/>
          <p:cNvPicPr>
            <a:picLocks noChangeAspect="1"/>
          </p:cNvPicPr>
          <p:nvPr/>
        </p:nvPicPr>
        <p:blipFill>
          <a:blip r:embed="rId3">
            <a:extLst/>
          </a:blip>
          <a:srcRect l="16440" t="0" r="16440" b="0"/>
          <a:stretch>
            <a:fillRect/>
          </a:stretch>
        </p:blipFill>
        <p:spPr>
          <a:xfrm rot="5400000">
            <a:off x="2976563" y="1736725"/>
            <a:ext cx="1541463" cy="1722439"/>
          </a:xfrm>
          <a:prstGeom prst="rect">
            <a:avLst/>
          </a:prstGeom>
          <a:ln w="12700">
            <a:miter lim="400000"/>
          </a:ln>
        </p:spPr>
      </p:pic>
      <p:sp>
        <p:nvSpPr>
          <p:cNvPr id="331" name="Текст 8"/>
          <p:cNvSpPr txBox="1"/>
          <p:nvPr>
            <p:ph type="body" sz="quarter" idx="1"/>
          </p:nvPr>
        </p:nvSpPr>
        <p:spPr>
          <a:xfrm>
            <a:off x="518360" y="4250028"/>
            <a:ext cx="1894354" cy="1624613"/>
          </a:xfrm>
          <a:prstGeom prst="rect">
            <a:avLst/>
          </a:prstGeom>
        </p:spPr>
        <p:txBody>
          <a:bodyPr/>
          <a:lstStyle/>
          <a:p>
            <a:pPr>
              <a:buFont typeface="Arial"/>
              <a:buChar char="•"/>
              <a:defRPr sz="1200">
                <a:solidFill>
                  <a:srgbClr val="000000"/>
                </a:solidFill>
              </a:defRPr>
            </a:pPr>
            <a:r>
              <a:t>Капитан</a:t>
            </a:r>
          </a:p>
          <a:p>
            <a:pPr>
              <a:spcBef>
                <a:spcPts val="0"/>
              </a:spcBef>
              <a:buFont typeface="Arial"/>
              <a:buChar char="•"/>
              <a:defRPr sz="1200">
                <a:solidFill>
                  <a:srgbClr val="000000"/>
                </a:solidFill>
              </a:defRPr>
            </a:pPr>
            <a:r>
              <a:t>@tanyaaleks</a:t>
            </a:r>
          </a:p>
          <a:p>
            <a:pPr>
              <a:spcBef>
                <a:spcPts val="0"/>
              </a:spcBef>
              <a:buFont typeface="Arial"/>
              <a:buChar char="•"/>
              <a:defRPr sz="1200">
                <a:solidFill>
                  <a:srgbClr val="000000"/>
                </a:solidFill>
              </a:defRPr>
            </a:pPr>
            <a:r>
              <a:t>+79164371750</a:t>
            </a:r>
          </a:p>
          <a:p>
            <a:pPr>
              <a:spcBef>
                <a:spcPts val="0"/>
              </a:spcBef>
              <a:buFont typeface="Arial"/>
              <a:buChar char="•"/>
              <a:defRPr sz="1200">
                <a:solidFill>
                  <a:srgbClr val="000000"/>
                </a:solidFill>
              </a:defRPr>
            </a:pPr>
            <a:r>
              <a:t>Частная ветеринарная практика</a:t>
            </a:r>
          </a:p>
        </p:txBody>
      </p:sp>
      <p:sp>
        <p:nvSpPr>
          <p:cNvPr id="332" name="Текст 8"/>
          <p:cNvSpPr txBox="1"/>
          <p:nvPr/>
        </p:nvSpPr>
        <p:spPr>
          <a:xfrm>
            <a:off x="564079" y="3622118"/>
            <a:ext cx="1631127" cy="627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defTabSz="578754">
              <a:lnSpc>
                <a:spcPct val="90000"/>
              </a:lnSpc>
              <a:spcBef>
                <a:spcPts val="600"/>
              </a:spcBef>
              <a:defRPr b="1" sz="1600">
                <a:solidFill>
                  <a:schemeClr val="accent5"/>
                </a:solidFill>
              </a:defRPr>
            </a:lvl1pPr>
          </a:lstStyle>
          <a:p>
            <a:pPr/>
            <a:r>
              <a:t>Грачева Татьяна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Скругленный прямоугольник 1"/>
          <p:cNvSpPr/>
          <p:nvPr/>
        </p:nvSpPr>
        <p:spPr>
          <a:xfrm>
            <a:off x="346075" y="324561"/>
            <a:ext cx="3952657" cy="620920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35" name="Номер слайда 17"/>
          <p:cNvSpPr txBox="1"/>
          <p:nvPr>
            <p:ph type="sldNum" sz="quarter" idx="2"/>
          </p:nvPr>
        </p:nvSpPr>
        <p:spPr>
          <a:xfrm>
            <a:off x="11598617" y="6404299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36" name="Заголовок 6"/>
          <p:cNvSpPr txBox="1"/>
          <p:nvPr>
            <p:ph type="title"/>
          </p:nvPr>
        </p:nvSpPr>
        <p:spPr>
          <a:xfrm>
            <a:off x="507849" y="449786"/>
            <a:ext cx="9862734" cy="376139"/>
          </a:xfrm>
          <a:prstGeom prst="rect">
            <a:avLst/>
          </a:prstGeom>
        </p:spPr>
        <p:txBody>
          <a:bodyPr/>
          <a:lstStyle/>
          <a:p>
            <a:pPr defTabSz="561392">
              <a:defRPr sz="1940"/>
            </a:pPr>
            <a:r>
              <a:t>Команда </a:t>
            </a:r>
            <a:r>
              <a:t>GraITech</a:t>
            </a:r>
          </a:p>
        </p:txBody>
      </p:sp>
      <p:sp>
        <p:nvSpPr>
          <p:cNvPr id="337" name="Текст 8"/>
          <p:cNvSpPr txBox="1"/>
          <p:nvPr>
            <p:ph type="body" sz="quarter" idx="1"/>
          </p:nvPr>
        </p:nvSpPr>
        <p:spPr>
          <a:xfrm>
            <a:off x="533606" y="1602273"/>
            <a:ext cx="4425824" cy="93426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 typeface="Wingdings"/>
              <a:buNone/>
              <a:defRPr sz="1100">
                <a:solidFill>
                  <a:srgbClr val="000000"/>
                </a:solidFill>
              </a:defRPr>
            </a:lvl1pPr>
          </a:lstStyle>
          <a:p>
            <a:pPr/>
            <a:r>
              <a:t>Денис принимал участие в хакатоне ЛЦТ 2023, Татьяна – в качестве группы поддержки, решили участвовать вместе в хакатоне 2026: понравилась задача (прикладная на стыке дисциплин), решили попробовать свои силы вместе.</a:t>
            </a:r>
          </a:p>
        </p:txBody>
      </p:sp>
      <p:sp>
        <p:nvSpPr>
          <p:cNvPr id="338" name="Текст 8"/>
          <p:cNvSpPr txBox="1"/>
          <p:nvPr/>
        </p:nvSpPr>
        <p:spPr>
          <a:xfrm>
            <a:off x="579326" y="1279644"/>
            <a:ext cx="2898735" cy="353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defTabSz="578754">
              <a:spcBef>
                <a:spcPts val="600"/>
              </a:spcBef>
              <a:defRPr b="1" sz="1400">
                <a:solidFill>
                  <a:schemeClr val="accent5"/>
                </a:solidFill>
              </a:defRPr>
            </a:lvl1pPr>
          </a:lstStyle>
          <a:p>
            <a:pPr/>
            <a:r>
              <a:t>Краткая история команды:</a:t>
            </a:r>
          </a:p>
        </p:txBody>
      </p:sp>
      <p:sp>
        <p:nvSpPr>
          <p:cNvPr id="339" name="Текст 8"/>
          <p:cNvSpPr txBox="1"/>
          <p:nvPr/>
        </p:nvSpPr>
        <p:spPr>
          <a:xfrm>
            <a:off x="579327" y="5139254"/>
            <a:ext cx="7227308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578754">
              <a:spcBef>
                <a:spcPts val="600"/>
              </a:spcBef>
              <a:defRPr sz="1400"/>
            </a:lvl1pPr>
          </a:lstStyle>
          <a:p>
            <a:pPr/>
            <a:r>
              <a:t>Данных с надёжной разметкой оказалось меньше трети: экспертная оценка сделана на уровне исследования, а разметки областей интереса в DICOM нет. Локальная vision-модель оказалась непригодна — это выяснилось на калибровке. Постарались учесть эти моменты при решении.</a:t>
            </a:r>
          </a:p>
        </p:txBody>
      </p:sp>
      <p:sp>
        <p:nvSpPr>
          <p:cNvPr id="340" name="Текст 8"/>
          <p:cNvSpPr txBox="1"/>
          <p:nvPr/>
        </p:nvSpPr>
        <p:spPr>
          <a:xfrm>
            <a:off x="579327" y="4571472"/>
            <a:ext cx="6347254" cy="629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578754">
              <a:lnSpc>
                <a:spcPct val="110000"/>
              </a:lnSpc>
              <a:spcBef>
                <a:spcPts val="600"/>
              </a:spcBef>
              <a:defRPr b="1" sz="1400">
                <a:solidFill>
                  <a:schemeClr val="accent5"/>
                </a:solidFill>
              </a:defRPr>
            </a:pPr>
            <a:r>
              <a:t>С какими основными сложностями или вызовами </a:t>
            </a:r>
            <a:br/>
            <a:r>
              <a:t>вы столкнулись и как их преодолели?</a:t>
            </a:r>
          </a:p>
        </p:txBody>
      </p:sp>
      <p:sp>
        <p:nvSpPr>
          <p:cNvPr id="341" name="Текст 8"/>
          <p:cNvSpPr txBox="1"/>
          <p:nvPr/>
        </p:nvSpPr>
        <p:spPr>
          <a:xfrm>
            <a:off x="579326" y="3428999"/>
            <a:ext cx="4854127" cy="1078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defTabSz="578754">
              <a:spcBef>
                <a:spcPts val="600"/>
              </a:spcBef>
              <a:defRPr sz="1400"/>
            </a:lvl1pPr>
          </a:lstStyle>
          <a:p>
            <a:pPr/>
            <a:r>
              <a:t>Прикладной характер задачи + польза и помощь врачам и пациентам при успешном решении </a:t>
            </a:r>
          </a:p>
        </p:txBody>
      </p:sp>
      <p:sp>
        <p:nvSpPr>
          <p:cNvPr id="342" name="Текст 8"/>
          <p:cNvSpPr txBox="1"/>
          <p:nvPr/>
        </p:nvSpPr>
        <p:spPr>
          <a:xfrm>
            <a:off x="579327" y="2900091"/>
            <a:ext cx="5538418" cy="528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578754">
              <a:spcBef>
                <a:spcPts val="600"/>
              </a:spcBef>
              <a:defRPr b="1" sz="1400">
                <a:solidFill>
                  <a:schemeClr val="accent5"/>
                </a:solidFill>
              </a:defRPr>
            </a:pPr>
            <a:r>
              <a:t>Почему вы выбрали именно эту задачу </a:t>
            </a:r>
            <a:br/>
            <a:r>
              <a:t>из предложенных на хакатоне?</a:t>
            </a:r>
          </a:p>
        </p:txBody>
      </p:sp>
      <p:sp>
        <p:nvSpPr>
          <p:cNvPr id="343" name="Прямая соединительная линия 4"/>
          <p:cNvSpPr/>
          <p:nvPr/>
        </p:nvSpPr>
        <p:spPr>
          <a:xfrm>
            <a:off x="623887" y="2745689"/>
            <a:ext cx="11233152" cy="1"/>
          </a:xfrm>
          <a:prstGeom prst="line">
            <a:avLst/>
          </a:prstGeom>
          <a:ln w="635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344" name="Прямая соединительная линия 5"/>
          <p:cNvSpPr/>
          <p:nvPr/>
        </p:nvSpPr>
        <p:spPr>
          <a:xfrm>
            <a:off x="623887" y="4407065"/>
            <a:ext cx="11233152" cy="1"/>
          </a:xfrm>
          <a:prstGeom prst="line">
            <a:avLst/>
          </a:prstGeom>
          <a:ln w="635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345" name="Прямая соединительная линия 7"/>
          <p:cNvSpPr/>
          <p:nvPr/>
        </p:nvSpPr>
        <p:spPr>
          <a:xfrm>
            <a:off x="623887" y="1110074"/>
            <a:ext cx="11233152" cy="1"/>
          </a:xfrm>
          <a:prstGeom prst="line">
            <a:avLst/>
          </a:prstGeom>
          <a:ln w="635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346" name="Текст 8"/>
          <p:cNvSpPr txBox="1"/>
          <p:nvPr/>
        </p:nvSpPr>
        <p:spPr>
          <a:xfrm>
            <a:off x="11061508" y="1279644"/>
            <a:ext cx="865399" cy="353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578754">
              <a:lnSpc>
                <a:spcPct val="90000"/>
              </a:lnSpc>
              <a:spcBef>
                <a:spcPts val="600"/>
              </a:spcBef>
              <a:defRPr b="1" sz="1400">
                <a:solidFill>
                  <a:schemeClr val="accent5"/>
                </a:solidFill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347" name="Текст 8"/>
          <p:cNvSpPr txBox="1"/>
          <p:nvPr/>
        </p:nvSpPr>
        <p:spPr>
          <a:xfrm>
            <a:off x="11061508" y="2900091"/>
            <a:ext cx="839156" cy="528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578754">
              <a:spcBef>
                <a:spcPts val="600"/>
              </a:spcBef>
              <a:defRPr b="1" sz="1400">
                <a:solidFill>
                  <a:schemeClr val="accent5"/>
                </a:solidFill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348" name="Текст 8"/>
          <p:cNvSpPr txBox="1"/>
          <p:nvPr/>
        </p:nvSpPr>
        <p:spPr>
          <a:xfrm>
            <a:off x="11061508" y="4571472"/>
            <a:ext cx="839157" cy="567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578754">
              <a:spcBef>
                <a:spcPts val="600"/>
              </a:spcBef>
              <a:defRPr b="1" sz="1400">
                <a:solidFill>
                  <a:schemeClr val="accent5"/>
                </a:solidFill>
              </a:defRPr>
            </a:lvl1pPr>
          </a:lstStyle>
          <a:p>
            <a:pPr/>
            <a:r>
              <a:t>03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Скругленный прямоугольник 9"/>
          <p:cNvSpPr/>
          <p:nvPr/>
        </p:nvSpPr>
        <p:spPr>
          <a:xfrm>
            <a:off x="346075" y="324561"/>
            <a:ext cx="3750911" cy="620920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51" name="Скругленный прямоугольник 23"/>
          <p:cNvSpPr/>
          <p:nvPr/>
        </p:nvSpPr>
        <p:spPr>
          <a:xfrm>
            <a:off x="6230773" y="1211284"/>
            <a:ext cx="5440314" cy="4989492"/>
          </a:xfrm>
          <a:prstGeom prst="roundRect">
            <a:avLst>
              <a:gd name="adj" fmla="val 3865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52" name="Скругленный прямоугольник 26"/>
          <p:cNvSpPr/>
          <p:nvPr/>
        </p:nvSpPr>
        <p:spPr>
          <a:xfrm>
            <a:off x="346075" y="1211284"/>
            <a:ext cx="5440314" cy="4989492"/>
          </a:xfrm>
          <a:prstGeom prst="roundRect">
            <a:avLst>
              <a:gd name="adj" fmla="val 3407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53" name="Номер слайда 20"/>
          <p:cNvSpPr txBox="1"/>
          <p:nvPr>
            <p:ph type="sldNum" sz="quarter" idx="2"/>
          </p:nvPr>
        </p:nvSpPr>
        <p:spPr>
          <a:xfrm>
            <a:off x="11598617" y="6404299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54" name="Текст 2"/>
          <p:cNvSpPr txBox="1"/>
          <p:nvPr>
            <p:ph type="body" sz="half" idx="1"/>
          </p:nvPr>
        </p:nvSpPr>
        <p:spPr>
          <a:xfrm>
            <a:off x="589491" y="1920926"/>
            <a:ext cx="4929863" cy="3868582"/>
          </a:xfrm>
          <a:prstGeom prst="rect">
            <a:avLst/>
          </a:prstGeom>
        </p:spPr>
        <p:txBody>
          <a:bodyPr/>
          <a:lstStyle/>
          <a:p>
            <a:pPr marL="144687" indent="-144687">
              <a:buSzPct val="100000"/>
              <a:buFont typeface="Arial"/>
              <a:buChar char="•"/>
              <a:defRPr b="0" sz="1400">
                <a:solidFill>
                  <a:srgbClr val="000000"/>
                </a:solidFill>
              </a:defRPr>
            </a:pPr>
            <a:r>
              <a:t>ResNet18 с замороженным backbone и линейной головой; один путь предобработки для обучения и API;</a:t>
            </a:r>
            <a:endParaRPr>
              <a:solidFill>
                <a:srgbClr val="F2F2F2"/>
              </a:solidFill>
            </a:endParaRPr>
          </a:p>
          <a:p>
            <a:pPr marL="144687" indent="-144687">
              <a:buSzPct val="100000"/>
              <a:buFont typeface="Arial"/>
              <a:buChar char="•"/>
              <a:defRPr b="0" sz="1400">
                <a:solidFill>
                  <a:srgbClr val="000000"/>
                </a:solidFill>
              </a:defRPr>
            </a:pPr>
            <a:r>
              <a:t>Порог решения подобран по F1 и хранится в чекпоинте вместе с весами.</a:t>
            </a:r>
            <a:endParaRPr>
              <a:solidFill>
                <a:srgbClr val="F2F2F2"/>
              </a:solidFill>
            </a:endParaRPr>
          </a:p>
          <a:p>
            <a:pPr marL="144687" indent="-144687">
              <a:buSzPct val="100000"/>
              <a:buFont typeface="Arial"/>
              <a:buChar char="•"/>
              <a:defRPr b="0" sz="1400">
                <a:solidFill>
                  <a:srgbClr val="000000"/>
                </a:solidFill>
              </a:defRPr>
            </a:pPr>
            <a:r>
              <a:t>На фиксированном held-out наборе, пять seed'ов: ROC-AUC 0.6764 [0.6309; 0.7218], F1 0.5676 [0.5270; 0.6082].</a:t>
            </a:r>
          </a:p>
        </p:txBody>
      </p:sp>
      <p:sp>
        <p:nvSpPr>
          <p:cNvPr id="355" name="Текст 6"/>
          <p:cNvSpPr/>
          <p:nvPr>
            <p:ph type="body" idx="25"/>
          </p:nvPr>
        </p:nvSpPr>
        <p:spPr>
          <a:xfrm>
            <a:off x="6513513" y="1920926"/>
            <a:ext cx="4957145" cy="38764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Помощник для отделения денситометрии: приоритизирует ручной просмотр и снижает долю повторных исследований.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Разворачивается локально в контейнере, медицинские изображения не покидают контур.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Экономия — за счёт того, что специалист смотрит в первую очередь снимки с замечаниями, что позволит увеличить объём обрабатываемых исследований и акцентировать внимание врача на сложных случаях,</a:t>
            </a:r>
          </a:p>
        </p:txBody>
      </p:sp>
      <p:sp>
        <p:nvSpPr>
          <p:cNvPr id="356" name="Заголовок 13"/>
          <p:cNvSpPr txBox="1"/>
          <p:nvPr>
            <p:ph type="title"/>
          </p:nvPr>
        </p:nvSpPr>
        <p:spPr>
          <a:xfrm>
            <a:off x="525817" y="456850"/>
            <a:ext cx="9862734" cy="376139"/>
          </a:xfrm>
          <a:prstGeom prst="rect">
            <a:avLst/>
          </a:prstGeom>
        </p:spPr>
        <p:txBody>
          <a:bodyPr/>
          <a:lstStyle>
            <a:lvl1pPr defTabSz="561392">
              <a:defRPr sz="1940"/>
            </a:lvl1pPr>
          </a:lstStyle>
          <a:p>
            <a:pPr/>
            <a:r>
              <a:t>КОРОТКО О РЕШЕНИИ</a:t>
            </a:r>
          </a:p>
        </p:txBody>
      </p:sp>
      <p:sp>
        <p:nvSpPr>
          <p:cNvPr id="357" name="Текст 14"/>
          <p:cNvSpPr/>
          <p:nvPr>
            <p:ph type="body" idx="32"/>
          </p:nvPr>
        </p:nvSpPr>
        <p:spPr>
          <a:xfrm>
            <a:off x="578062" y="1476583"/>
            <a:ext cx="4929863" cy="55514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578754">
              <a:lnSpc>
                <a:spcPct val="100000"/>
              </a:lnSpc>
              <a:spcBef>
                <a:spcPts val="600"/>
              </a:spcBef>
              <a:defRPr b="1" sz="2000">
                <a:solidFill>
                  <a:schemeClr val="accent5"/>
                </a:solidFill>
              </a:defRPr>
            </a:lvl1pPr>
          </a:lstStyle>
          <a:p>
            <a:pPr/>
            <a:r>
              <a:t>Техническая суть решения</a:t>
            </a:r>
          </a:p>
        </p:txBody>
      </p:sp>
      <p:sp>
        <p:nvSpPr>
          <p:cNvPr id="358" name="Текст 16"/>
          <p:cNvSpPr/>
          <p:nvPr>
            <p:ph type="body" idx="34"/>
          </p:nvPr>
        </p:nvSpPr>
        <p:spPr>
          <a:xfrm>
            <a:off x="6513513" y="1476583"/>
            <a:ext cx="5214725" cy="5615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578754">
              <a:lnSpc>
                <a:spcPct val="100000"/>
              </a:lnSpc>
              <a:spcBef>
                <a:spcPts val="600"/>
              </a:spcBef>
              <a:defRPr b="1" sz="2000">
                <a:solidFill>
                  <a:schemeClr val="accent5"/>
                </a:solidFill>
              </a:defRPr>
            </a:lvl1pPr>
          </a:lstStyle>
          <a:p>
            <a:pPr/>
            <a:r>
              <a:t>Маркетинговая суть решения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Скругленный прямоугольник 3"/>
          <p:cNvSpPr/>
          <p:nvPr/>
        </p:nvSpPr>
        <p:spPr>
          <a:xfrm>
            <a:off x="325170" y="1304255"/>
            <a:ext cx="11541660" cy="5052104"/>
          </a:xfrm>
          <a:prstGeom prst="roundRect">
            <a:avLst>
              <a:gd name="adj" fmla="val 6926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61" name="Объект 2"/>
          <p:cNvSpPr txBox="1"/>
          <p:nvPr>
            <p:ph type="body" idx="1"/>
          </p:nvPr>
        </p:nvSpPr>
        <p:spPr>
          <a:xfrm>
            <a:off x="623888" y="1568978"/>
            <a:ext cx="10789619" cy="3745443"/>
          </a:xfrm>
          <a:prstGeom prst="rect">
            <a:avLst/>
          </a:prstGeom>
        </p:spPr>
        <p:txBody>
          <a:bodyPr/>
          <a:lstStyle/>
          <a:p>
            <a:pPr>
              <a:defRPr b="1" sz="1800">
                <a:solidFill>
                  <a:srgbClr val="000000"/>
                </a:solidFill>
                <a:latin typeface="TTFirs"/>
                <a:ea typeface="TTFirs"/>
                <a:cs typeface="TTFirs"/>
                <a:sym typeface="TTFirs"/>
              </a:defRPr>
            </a:pPr>
            <a:r>
              <a:t>Задача — обеспечить автоматизированный контроль качества без необходимости первичного ручного просмотра каждого исследования специалистом.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Области: поясничный отдел позвоночника и проксимальный отдел бедренной кости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Вход: DICOM без разметки, до трёх изображений в исследовании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Выход: XLSX или CSV, одна строка на снимок — регион, класс качества, тип нарушения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252 уникальных снимка в 100 исследованиях; 77 снимков с нарушением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Офлайн, в контейнере, не дольше трёх минут на исследование</a:t>
            </a:r>
          </a:p>
          <a:p>
            <a:pPr>
              <a:defRPr b="1">
                <a:solidFill>
                  <a:srgbClr val="000000"/>
                </a:solidFill>
              </a:defRPr>
            </a:pPr>
          </a:p>
          <a:p>
            <a:pPr>
              <a:defRPr b="1">
                <a:solidFill>
                  <a:srgbClr val="000000"/>
                </a:solidFill>
              </a:defRPr>
            </a:pPr>
            <a:r>
              <a:t>Результат – получение оценки рентгеновских снимков с помощью ИИ, минимизация времени, затрачиваемого специалистом на обработку исследований.</a:t>
            </a:r>
          </a:p>
        </p:txBody>
      </p:sp>
      <p:sp>
        <p:nvSpPr>
          <p:cNvPr id="362" name="Номер слайда 20"/>
          <p:cNvSpPr txBox="1"/>
          <p:nvPr>
            <p:ph type="sldNum" sz="quarter" idx="2"/>
          </p:nvPr>
        </p:nvSpPr>
        <p:spPr>
          <a:xfrm>
            <a:off x="11598617" y="6404299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63" name="Заголовок 1"/>
          <p:cNvSpPr txBox="1"/>
          <p:nvPr>
            <p:ph type="title"/>
          </p:nvPr>
        </p:nvSpPr>
        <p:spPr>
          <a:xfrm>
            <a:off x="533103" y="414048"/>
            <a:ext cx="5994698" cy="552063"/>
          </a:xfrm>
          <a:prstGeom prst="rect">
            <a:avLst/>
          </a:prstGeom>
        </p:spPr>
        <p:txBody>
          <a:bodyPr/>
          <a:lstStyle/>
          <a:p>
            <a:pPr/>
            <a:r>
              <a:t>Задача и результат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Скругленный прямоугольник 13"/>
          <p:cNvSpPr/>
          <p:nvPr/>
        </p:nvSpPr>
        <p:spPr>
          <a:xfrm>
            <a:off x="6286500" y="4747188"/>
            <a:ext cx="5570538" cy="1666935"/>
          </a:xfrm>
          <a:prstGeom prst="roundRect">
            <a:avLst>
              <a:gd name="adj" fmla="val 8775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/>
            </a:pPr>
          </a:p>
        </p:txBody>
      </p:sp>
      <p:sp>
        <p:nvSpPr>
          <p:cNvPr id="366" name="Скругленный прямоугольник 11"/>
          <p:cNvSpPr/>
          <p:nvPr/>
        </p:nvSpPr>
        <p:spPr>
          <a:xfrm>
            <a:off x="3205732" y="3017982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/>
            </a:pPr>
          </a:p>
        </p:txBody>
      </p:sp>
      <p:sp>
        <p:nvSpPr>
          <p:cNvPr id="367" name="Скругленный прямоугольник 10"/>
          <p:cNvSpPr/>
          <p:nvPr/>
        </p:nvSpPr>
        <p:spPr>
          <a:xfrm>
            <a:off x="420462" y="1248863"/>
            <a:ext cx="5570539" cy="1666934"/>
          </a:xfrm>
          <a:prstGeom prst="roundRect">
            <a:avLst>
              <a:gd name="adj" fmla="val 8775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/>
            </a:pPr>
          </a:p>
        </p:txBody>
      </p:sp>
      <p:sp>
        <p:nvSpPr>
          <p:cNvPr id="368" name="Скругленный прямоугольник 1"/>
          <p:cNvSpPr/>
          <p:nvPr/>
        </p:nvSpPr>
        <p:spPr>
          <a:xfrm>
            <a:off x="346075" y="324561"/>
            <a:ext cx="3111829" cy="620920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69" name="Номер слайда 8"/>
          <p:cNvSpPr txBox="1"/>
          <p:nvPr>
            <p:ph type="sldNum" sz="quarter" idx="2"/>
          </p:nvPr>
        </p:nvSpPr>
        <p:spPr>
          <a:xfrm>
            <a:off x="11598617" y="6404299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70" name="Текст 2"/>
          <p:cNvSpPr txBox="1"/>
          <p:nvPr>
            <p:ph type="body" sz="quarter" idx="1"/>
          </p:nvPr>
        </p:nvSpPr>
        <p:spPr>
          <a:xfrm>
            <a:off x="725599" y="1381065"/>
            <a:ext cx="4790316" cy="597811"/>
          </a:xfrm>
          <a:prstGeom prst="rect">
            <a:avLst/>
          </a:prstGeom>
          <a:noFill/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/>
            <a:r>
              <a:t>252</a:t>
            </a:r>
          </a:p>
        </p:txBody>
      </p:sp>
      <p:sp>
        <p:nvSpPr>
          <p:cNvPr id="371" name="Текст 3"/>
          <p:cNvSpPr/>
          <p:nvPr>
            <p:ph type="body" idx="21"/>
          </p:nvPr>
        </p:nvSpPr>
        <p:spPr>
          <a:xfrm>
            <a:off x="725599" y="1981130"/>
            <a:ext cx="4790316" cy="7796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уникальных снимка в 100 исследованиях</a:t>
            </a:r>
          </a:p>
        </p:txBody>
      </p:sp>
      <p:sp>
        <p:nvSpPr>
          <p:cNvPr id="372" name="Текст 4"/>
          <p:cNvSpPr/>
          <p:nvPr>
            <p:ph type="body" idx="22"/>
          </p:nvPr>
        </p:nvSpPr>
        <p:spPr>
          <a:xfrm>
            <a:off x="3510868" y="3101423"/>
            <a:ext cx="4790316" cy="563520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/>
            <a:r>
              <a:t>77</a:t>
            </a:r>
          </a:p>
        </p:txBody>
      </p:sp>
      <p:sp>
        <p:nvSpPr>
          <p:cNvPr id="373" name="Текст 5"/>
          <p:cNvSpPr/>
          <p:nvPr>
            <p:ph type="body" idx="23"/>
          </p:nvPr>
        </p:nvSpPr>
        <p:spPr>
          <a:xfrm>
            <a:off x="3510868" y="3701488"/>
            <a:ext cx="4790316" cy="86902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нарушений в обучающей разметке (30.6 %)</a:t>
            </a:r>
          </a:p>
        </p:txBody>
      </p:sp>
      <p:sp>
        <p:nvSpPr>
          <p:cNvPr id="374" name="Текст 6"/>
          <p:cNvSpPr/>
          <p:nvPr>
            <p:ph type="body" idx="24"/>
          </p:nvPr>
        </p:nvSpPr>
        <p:spPr>
          <a:xfrm>
            <a:off x="6591637" y="4871732"/>
            <a:ext cx="4790315" cy="597811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 sz="1800">
                <a:solidFill>
                  <a:schemeClr val="accent1"/>
                </a:solidFill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375" name="Текст 7"/>
          <p:cNvSpPr/>
          <p:nvPr>
            <p:ph type="body" idx="25"/>
          </p:nvPr>
        </p:nvSpPr>
        <p:spPr>
          <a:xfrm>
            <a:off x="6591637" y="5471798"/>
            <a:ext cx="4790315" cy="8480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снимка без экспертной оценки</a:t>
            </a:r>
          </a:p>
        </p:txBody>
      </p:sp>
      <p:sp>
        <p:nvSpPr>
          <p:cNvPr id="376" name="Заголовок 13"/>
          <p:cNvSpPr txBox="1"/>
          <p:nvPr>
            <p:ph type="title"/>
          </p:nvPr>
        </p:nvSpPr>
        <p:spPr>
          <a:xfrm>
            <a:off x="464694" y="421225"/>
            <a:ext cx="2993209" cy="376139"/>
          </a:xfrm>
          <a:prstGeom prst="rect">
            <a:avLst/>
          </a:prstGeom>
        </p:spPr>
        <p:txBody>
          <a:bodyPr/>
          <a:lstStyle>
            <a:lvl1pPr defTabSz="561392">
              <a:defRPr sz="1940"/>
            </a:lvl1pPr>
          </a:lstStyle>
          <a:p>
            <a:pPr/>
            <a:r>
              <a:t>Данные и разметка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Скругленный прямоугольник 9"/>
          <p:cNvSpPr/>
          <p:nvPr/>
        </p:nvSpPr>
        <p:spPr>
          <a:xfrm>
            <a:off x="346075" y="324561"/>
            <a:ext cx="3111829" cy="620920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79" name="Скругленный прямоугольник 22"/>
          <p:cNvSpPr/>
          <p:nvPr/>
        </p:nvSpPr>
        <p:spPr>
          <a:xfrm>
            <a:off x="3288424" y="1522006"/>
            <a:ext cx="2672802" cy="4678770"/>
          </a:xfrm>
          <a:prstGeom prst="roundRect">
            <a:avLst>
              <a:gd name="adj" fmla="val 9821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80" name="Скругленный прямоугольник 23"/>
          <p:cNvSpPr/>
          <p:nvPr/>
        </p:nvSpPr>
        <p:spPr>
          <a:xfrm>
            <a:off x="6230773" y="1522006"/>
            <a:ext cx="2672802" cy="4678770"/>
          </a:xfrm>
          <a:prstGeom prst="roundRect">
            <a:avLst>
              <a:gd name="adj" fmla="val 9821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81" name="Скругленный прямоугольник 24"/>
          <p:cNvSpPr/>
          <p:nvPr/>
        </p:nvSpPr>
        <p:spPr>
          <a:xfrm>
            <a:off x="9173123" y="1522006"/>
            <a:ext cx="2672802" cy="4678770"/>
          </a:xfrm>
          <a:prstGeom prst="roundRect">
            <a:avLst>
              <a:gd name="adj" fmla="val 9821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82" name="Скругленный прямоугольник 26"/>
          <p:cNvSpPr/>
          <p:nvPr/>
        </p:nvSpPr>
        <p:spPr>
          <a:xfrm>
            <a:off x="346075" y="1522006"/>
            <a:ext cx="2672802" cy="4678770"/>
          </a:xfrm>
          <a:prstGeom prst="roundRect">
            <a:avLst>
              <a:gd name="adj" fmla="val 9821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83" name="Номер слайда 20"/>
          <p:cNvSpPr txBox="1"/>
          <p:nvPr>
            <p:ph type="sldNum" sz="quarter" idx="2"/>
          </p:nvPr>
        </p:nvSpPr>
        <p:spPr>
          <a:xfrm>
            <a:off x="11598617" y="6404299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84" name="Текст 1"/>
          <p:cNvSpPr txBox="1"/>
          <p:nvPr>
            <p:ph type="body" sz="quarter" idx="1"/>
          </p:nvPr>
        </p:nvSpPr>
        <p:spPr>
          <a:xfrm>
            <a:off x="520912" y="2339782"/>
            <a:ext cx="2284073" cy="4236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Экспертная таблица</a:t>
            </a:r>
          </a:p>
        </p:txBody>
      </p:sp>
      <p:sp>
        <p:nvSpPr>
          <p:cNvPr id="385" name="Текст 2"/>
          <p:cNvSpPr/>
          <p:nvPr>
            <p:ph type="body" idx="21"/>
          </p:nvPr>
        </p:nvSpPr>
        <p:spPr>
          <a:xfrm>
            <a:off x="520912" y="3128740"/>
            <a:ext cx="2284073" cy="27979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Оценка сделана на уровне исследования, по критериям:</a:t>
            </a:r>
          </a:p>
          <a:p>
            <a:pPr marL="0" indent="0">
              <a:buSzTx/>
              <a:buNone/>
              <a:defRPr>
                <a:solidFill>
                  <a:srgbClr val="000000"/>
                </a:solidFill>
              </a:defRPr>
            </a:pPr>
            <a:r>
              <a:t> - укладка, </a:t>
            </a:r>
          </a:p>
          <a:p>
            <a:pPr marL="0" indent="0">
              <a:buSzTx/>
              <a:buNone/>
              <a:defRPr>
                <a:solidFill>
                  <a:srgbClr val="000000"/>
                </a:solidFill>
              </a:defRPr>
            </a:pPr>
            <a:r>
              <a:t>- ось, </a:t>
            </a:r>
          </a:p>
          <a:p>
            <a:pPr marL="0" indent="0">
              <a:buSzTx/>
              <a:buNone/>
              <a:defRPr>
                <a:solidFill>
                  <a:srgbClr val="000000"/>
                </a:solidFill>
              </a:defRPr>
            </a:pPr>
            <a:r>
              <a:t>- артефакты, </a:t>
            </a:r>
          </a:p>
          <a:p>
            <a:pPr marL="0" indent="0">
              <a:buSzTx/>
              <a:buNone/>
              <a:defRPr>
                <a:solidFill>
                  <a:srgbClr val="000000"/>
                </a:solidFill>
              </a:defRPr>
            </a:pPr>
            <a:r>
              <a:t>- позиционирование,</a:t>
            </a:r>
          </a:p>
          <a:p>
            <a:pPr marL="0" indent="0">
              <a:buSzTx/>
              <a:buNone/>
              <a:defRPr>
                <a:solidFill>
                  <a:srgbClr val="000000"/>
                </a:solidFill>
              </a:defRPr>
            </a:pPr>
            <a:r>
              <a:t>- область интереса</a:t>
            </a:r>
          </a:p>
        </p:txBody>
      </p:sp>
      <p:sp>
        <p:nvSpPr>
          <p:cNvPr id="386" name="Текст 3"/>
          <p:cNvSpPr/>
          <p:nvPr>
            <p:ph type="body" idx="22"/>
          </p:nvPr>
        </p:nvSpPr>
        <p:spPr>
          <a:xfrm>
            <a:off x="3457902" y="2373557"/>
            <a:ext cx="2337417" cy="40375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Перенос на снимок</a:t>
            </a:r>
          </a:p>
        </p:txBody>
      </p:sp>
      <p:sp>
        <p:nvSpPr>
          <p:cNvPr id="387" name="Текст 4"/>
          <p:cNvSpPr/>
          <p:nvPr>
            <p:ph type="body" idx="23"/>
          </p:nvPr>
        </p:nvSpPr>
        <p:spPr>
          <a:xfrm>
            <a:off x="3457902" y="3134069"/>
            <a:ext cx="2337417" cy="27979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После склейки дублей каждая область встречается в исследовании один раз — вердикт переносится однозначно</a:t>
            </a:r>
          </a:p>
        </p:txBody>
      </p:sp>
      <p:sp>
        <p:nvSpPr>
          <p:cNvPr id="388" name="Текст 5"/>
          <p:cNvSpPr/>
          <p:nvPr>
            <p:ph type="body" idx="24"/>
          </p:nvPr>
        </p:nvSpPr>
        <p:spPr>
          <a:xfrm>
            <a:off x="6456362" y="2379657"/>
            <a:ext cx="2268538" cy="4039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Выбор правила</a:t>
            </a:r>
          </a:p>
        </p:txBody>
      </p:sp>
      <p:sp>
        <p:nvSpPr>
          <p:cNvPr id="389" name="Текст 6"/>
          <p:cNvSpPr/>
          <p:nvPr>
            <p:ph type="body" idx="25"/>
          </p:nvPr>
        </p:nvSpPr>
        <p:spPr>
          <a:xfrm>
            <a:off x="6456362" y="3136604"/>
            <a:ext cx="2268538" cy="27979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Два правила сравнили на одном разбиении, пять seed'ов, один эталон: 0.6764 против 0.6199</a:t>
            </a:r>
          </a:p>
        </p:txBody>
      </p:sp>
      <p:sp>
        <p:nvSpPr>
          <p:cNvPr id="390" name="Текст 7"/>
          <p:cNvSpPr/>
          <p:nvPr>
            <p:ph type="body" idx="26"/>
          </p:nvPr>
        </p:nvSpPr>
        <p:spPr>
          <a:xfrm>
            <a:off x="9407534" y="2339782"/>
            <a:ext cx="2263554" cy="4236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Тип нарушения</a:t>
            </a:r>
          </a:p>
        </p:txBody>
      </p:sp>
      <p:sp>
        <p:nvSpPr>
          <p:cNvPr id="391" name="Текст 8"/>
          <p:cNvSpPr/>
          <p:nvPr>
            <p:ph type="body" idx="27"/>
          </p:nvPr>
        </p:nvSpPr>
        <p:spPr>
          <a:xfrm>
            <a:off x="9407534" y="3128739"/>
            <a:ext cx="2263554" cy="27979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Берётся из структурированных критериев таблицы; комментарии эксперта сохраняем дословно</a:t>
            </a:r>
          </a:p>
        </p:txBody>
      </p:sp>
      <p:sp>
        <p:nvSpPr>
          <p:cNvPr id="392" name="Заголовок 13"/>
          <p:cNvSpPr txBox="1"/>
          <p:nvPr>
            <p:ph type="title"/>
          </p:nvPr>
        </p:nvSpPr>
        <p:spPr>
          <a:xfrm>
            <a:off x="520912" y="569343"/>
            <a:ext cx="3111830" cy="376139"/>
          </a:xfrm>
          <a:prstGeom prst="rect">
            <a:avLst/>
          </a:prstGeom>
        </p:spPr>
        <p:txBody>
          <a:bodyPr/>
          <a:lstStyle>
            <a:lvl1pPr defTabSz="555604">
              <a:defRPr sz="1919"/>
            </a:lvl1pPr>
          </a:lstStyle>
          <a:p>
            <a:pPr/>
            <a:r>
              <a:t>Как построена разметка</a:t>
            </a:r>
          </a:p>
        </p:txBody>
      </p:sp>
      <p:sp>
        <p:nvSpPr>
          <p:cNvPr id="393" name="Текст 14"/>
          <p:cNvSpPr/>
          <p:nvPr>
            <p:ph type="body" idx="32"/>
          </p:nvPr>
        </p:nvSpPr>
        <p:spPr>
          <a:xfrm>
            <a:off x="520913" y="1772415"/>
            <a:ext cx="771004" cy="4236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394" name="Текст 15"/>
          <p:cNvSpPr/>
          <p:nvPr>
            <p:ph type="body" idx="33"/>
          </p:nvPr>
        </p:nvSpPr>
        <p:spPr>
          <a:xfrm>
            <a:off x="3449944" y="1766199"/>
            <a:ext cx="771004" cy="40375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395" name="Текст 16"/>
          <p:cNvSpPr/>
          <p:nvPr>
            <p:ph type="body" idx="34"/>
          </p:nvPr>
        </p:nvSpPr>
        <p:spPr>
          <a:xfrm>
            <a:off x="6456362" y="1766042"/>
            <a:ext cx="771004" cy="4039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396" name="Текст 17"/>
          <p:cNvSpPr/>
          <p:nvPr>
            <p:ph type="body" idx="35"/>
          </p:nvPr>
        </p:nvSpPr>
        <p:spPr>
          <a:xfrm>
            <a:off x="9407534" y="1772415"/>
            <a:ext cx="771004" cy="4236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04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Скругленный прямоугольник 7"/>
          <p:cNvSpPr/>
          <p:nvPr/>
        </p:nvSpPr>
        <p:spPr>
          <a:xfrm>
            <a:off x="4419477" y="1522006"/>
            <a:ext cx="3399398" cy="4678770"/>
          </a:xfrm>
          <a:prstGeom prst="roundRect">
            <a:avLst>
              <a:gd name="adj" fmla="val 9821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>
            <a:solidFill>
              <a:schemeClr val="accent5"/>
            </a:solidFill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399" name="Скругленный прямоугольник 8"/>
          <p:cNvSpPr/>
          <p:nvPr/>
        </p:nvSpPr>
        <p:spPr>
          <a:xfrm>
            <a:off x="8365956" y="1522006"/>
            <a:ext cx="3248507" cy="4678770"/>
          </a:xfrm>
          <a:prstGeom prst="roundRect">
            <a:avLst>
              <a:gd name="adj" fmla="val 9821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>
            <a:solidFill>
              <a:schemeClr val="accent5"/>
            </a:solidFill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400" name="Скругленный прямоугольник 9"/>
          <p:cNvSpPr/>
          <p:nvPr/>
        </p:nvSpPr>
        <p:spPr>
          <a:xfrm>
            <a:off x="623887" y="1522006"/>
            <a:ext cx="3248507" cy="4678770"/>
          </a:xfrm>
          <a:prstGeom prst="roundRect">
            <a:avLst>
              <a:gd name="adj" fmla="val 9821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>
            <a:solidFill>
              <a:schemeClr val="accent5"/>
            </a:solidFill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401" name="Номер слайда 20"/>
          <p:cNvSpPr txBox="1"/>
          <p:nvPr>
            <p:ph type="sldNum" sz="quarter" idx="2"/>
          </p:nvPr>
        </p:nvSpPr>
        <p:spPr>
          <a:xfrm>
            <a:off x="11598617" y="6404299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02" name="Текст 1"/>
          <p:cNvSpPr txBox="1"/>
          <p:nvPr>
            <p:ph type="body" sz="quarter" idx="1"/>
          </p:nvPr>
        </p:nvSpPr>
        <p:spPr>
          <a:xfrm>
            <a:off x="780565" y="2493073"/>
            <a:ext cx="2965634" cy="4236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Аугментация отключена</a:t>
            </a:r>
          </a:p>
        </p:txBody>
      </p:sp>
      <p:sp>
        <p:nvSpPr>
          <p:cNvPr id="403" name="Текст 2"/>
          <p:cNvSpPr/>
          <p:nvPr>
            <p:ph type="body" idx="21"/>
          </p:nvPr>
        </p:nvSpPr>
        <p:spPr>
          <a:xfrm>
            <a:off x="780564" y="3128740"/>
            <a:ext cx="2965635" cy="27979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Яркость и положение снимка сами являются признаками качества. Включение роняло AUC с 0.87 до 0.56</a:t>
            </a:r>
          </a:p>
        </p:txBody>
      </p:sp>
      <p:sp>
        <p:nvSpPr>
          <p:cNvPr id="404" name="Текст 3"/>
          <p:cNvSpPr/>
          <p:nvPr>
            <p:ph type="body" idx="22"/>
          </p:nvPr>
        </p:nvSpPr>
        <p:spPr>
          <a:xfrm>
            <a:off x="4623177" y="2493073"/>
            <a:ext cx="3034897" cy="40375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Порог 0.5 отвергнут</a:t>
            </a:r>
          </a:p>
        </p:txBody>
      </p:sp>
      <p:sp>
        <p:nvSpPr>
          <p:cNvPr id="405" name="Текст 4"/>
          <p:cNvSpPr/>
          <p:nvPr>
            <p:ph type="body" idx="23"/>
          </p:nvPr>
        </p:nvSpPr>
        <p:spPr>
          <a:xfrm>
            <a:off x="4623177" y="3128740"/>
            <a:ext cx="3034897" cy="27979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Вероятности насыщаются. Порог подобран по логиту и F1 и хранится в чекпоинте</a:t>
            </a:r>
          </a:p>
        </p:txBody>
      </p:sp>
      <p:sp>
        <p:nvSpPr>
          <p:cNvPr id="406" name="Текст 5"/>
          <p:cNvSpPr/>
          <p:nvPr>
            <p:ph type="body" idx="24"/>
          </p:nvPr>
        </p:nvSpPr>
        <p:spPr>
          <a:xfrm>
            <a:off x="8547958" y="2493073"/>
            <a:ext cx="2945465" cy="4039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561392">
              <a:spcBef>
                <a:spcPts val="500"/>
              </a:spcBef>
              <a:defRPr sz="1552">
                <a:solidFill>
                  <a:schemeClr val="accent1"/>
                </a:solidFill>
              </a:defRPr>
            </a:lvl1pPr>
          </a:lstStyle>
          <a:p>
            <a:pPr/>
            <a:r>
              <a:t>Vision-модель 9B отвергнута</a:t>
            </a:r>
          </a:p>
        </p:txBody>
      </p:sp>
      <p:sp>
        <p:nvSpPr>
          <p:cNvPr id="407" name="Текст 6"/>
          <p:cNvSpPr/>
          <p:nvPr>
            <p:ph type="body" idx="25"/>
          </p:nvPr>
        </p:nvSpPr>
        <p:spPr>
          <a:xfrm>
            <a:off x="8547958" y="3128740"/>
            <a:ext cx="2945465" cy="27979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На калибровке вынесла «непригоден» всем 14 снимкам, включая заведомо качественные</a:t>
            </a:r>
          </a:p>
        </p:txBody>
      </p:sp>
      <p:sp>
        <p:nvSpPr>
          <p:cNvPr id="408" name="Заголовок 13"/>
          <p:cNvSpPr txBox="1"/>
          <p:nvPr>
            <p:ph type="title"/>
          </p:nvPr>
        </p:nvSpPr>
        <p:spPr>
          <a:xfrm>
            <a:off x="525815" y="335425"/>
            <a:ext cx="11331223" cy="376139"/>
          </a:xfrm>
          <a:prstGeom prst="rect">
            <a:avLst/>
          </a:prstGeom>
        </p:spPr>
        <p:txBody>
          <a:bodyPr/>
          <a:lstStyle>
            <a:lvl1pPr defTabSz="561392">
              <a:defRPr sz="1940">
                <a:solidFill>
                  <a:schemeClr val="accent5"/>
                </a:solidFill>
              </a:defRPr>
            </a:lvl1pPr>
          </a:lstStyle>
          <a:p>
            <a:pPr/>
            <a:r>
              <a:t>Три решения, принятых по эксперименту</a:t>
            </a:r>
          </a:p>
        </p:txBody>
      </p:sp>
      <p:sp>
        <p:nvSpPr>
          <p:cNvPr id="409" name="Текст 14"/>
          <p:cNvSpPr/>
          <p:nvPr>
            <p:ph type="body" idx="32"/>
          </p:nvPr>
        </p:nvSpPr>
        <p:spPr>
          <a:xfrm>
            <a:off x="780564" y="1772415"/>
            <a:ext cx="1311033" cy="60114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578754">
              <a:spcBef>
                <a:spcPts val="600"/>
              </a:spcBef>
              <a:defRPr sz="2800">
                <a:solidFill>
                  <a:schemeClr val="accent1"/>
                </a:solidFill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410" name="Текст 15"/>
          <p:cNvSpPr/>
          <p:nvPr>
            <p:ph type="body" idx="33"/>
          </p:nvPr>
        </p:nvSpPr>
        <p:spPr>
          <a:xfrm>
            <a:off x="4615219" y="1766199"/>
            <a:ext cx="1311032" cy="5729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578754">
              <a:spcBef>
                <a:spcPts val="600"/>
              </a:spcBef>
              <a:defRPr sz="2800">
                <a:solidFill>
                  <a:schemeClr val="accent1"/>
                </a:solidFill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411" name="Текст 16"/>
          <p:cNvSpPr/>
          <p:nvPr>
            <p:ph type="body" idx="34"/>
          </p:nvPr>
        </p:nvSpPr>
        <p:spPr>
          <a:xfrm>
            <a:off x="8547958" y="1766042"/>
            <a:ext cx="1311032" cy="57316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578754">
              <a:spcBef>
                <a:spcPts val="600"/>
              </a:spcBef>
              <a:defRPr sz="2800">
                <a:solidFill>
                  <a:schemeClr val="accent1"/>
                </a:solidFill>
              </a:defRPr>
            </a:lvl1pPr>
          </a:lstStyle>
          <a:p>
            <a:pPr/>
            <a:r>
              <a:t>03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Скругленный прямоугольник 1"/>
          <p:cNvSpPr/>
          <p:nvPr/>
        </p:nvSpPr>
        <p:spPr>
          <a:xfrm>
            <a:off x="346075" y="324561"/>
            <a:ext cx="6519420" cy="66202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414" name="Скругленный прямоугольник 16"/>
          <p:cNvSpPr/>
          <p:nvPr/>
        </p:nvSpPr>
        <p:spPr>
          <a:xfrm>
            <a:off x="5951744" y="1366422"/>
            <a:ext cx="5905294" cy="791669"/>
          </a:xfrm>
          <a:prstGeom prst="roundRect">
            <a:avLst>
              <a:gd name="adj" fmla="val 16339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>
            <a:solidFill>
              <a:schemeClr val="accent5"/>
            </a:solidFill>
          </a:ln>
        </p:spPr>
        <p:txBody>
          <a:bodyPr lIns="45719" rIns="45719"/>
          <a:lstStyle/>
          <a:p>
            <a:pPr algn="ctr">
              <a:defRPr b="1"/>
            </a:pPr>
          </a:p>
        </p:txBody>
      </p:sp>
      <p:sp>
        <p:nvSpPr>
          <p:cNvPr id="415" name="Скругленный прямоугольник 17"/>
          <p:cNvSpPr/>
          <p:nvPr/>
        </p:nvSpPr>
        <p:spPr>
          <a:xfrm>
            <a:off x="5951744" y="2377094"/>
            <a:ext cx="5905294" cy="791669"/>
          </a:xfrm>
          <a:prstGeom prst="roundRect">
            <a:avLst>
              <a:gd name="adj" fmla="val 16339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>
            <a:solidFill>
              <a:schemeClr val="accent5"/>
            </a:solidFill>
          </a:ln>
        </p:spPr>
        <p:txBody>
          <a:bodyPr lIns="45719" rIns="45719"/>
          <a:lstStyle/>
          <a:p>
            <a:pPr algn="ctr">
              <a:defRPr b="1"/>
            </a:pPr>
          </a:p>
        </p:txBody>
      </p:sp>
      <p:sp>
        <p:nvSpPr>
          <p:cNvPr id="416" name="Скругленный прямоугольник 18"/>
          <p:cNvSpPr/>
          <p:nvPr/>
        </p:nvSpPr>
        <p:spPr>
          <a:xfrm>
            <a:off x="5951744" y="3387764"/>
            <a:ext cx="5905294" cy="791669"/>
          </a:xfrm>
          <a:prstGeom prst="roundRect">
            <a:avLst>
              <a:gd name="adj" fmla="val 16339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>
            <a:solidFill>
              <a:schemeClr val="accent5"/>
            </a:solidFill>
          </a:ln>
        </p:spPr>
        <p:txBody>
          <a:bodyPr lIns="45719" rIns="45719"/>
          <a:lstStyle/>
          <a:p>
            <a:pPr algn="ctr">
              <a:defRPr b="1"/>
            </a:pPr>
          </a:p>
        </p:txBody>
      </p:sp>
      <p:sp>
        <p:nvSpPr>
          <p:cNvPr id="417" name="Скругленный прямоугольник 22"/>
          <p:cNvSpPr/>
          <p:nvPr/>
        </p:nvSpPr>
        <p:spPr>
          <a:xfrm>
            <a:off x="5951744" y="4398436"/>
            <a:ext cx="5905294" cy="791669"/>
          </a:xfrm>
          <a:prstGeom prst="roundRect">
            <a:avLst>
              <a:gd name="adj" fmla="val 16339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>
            <a:solidFill>
              <a:schemeClr val="accent5"/>
            </a:solidFill>
          </a:ln>
        </p:spPr>
        <p:txBody>
          <a:bodyPr lIns="45719" rIns="45719"/>
          <a:lstStyle/>
          <a:p>
            <a:pPr algn="ctr">
              <a:defRPr b="1"/>
            </a:pPr>
          </a:p>
        </p:txBody>
      </p:sp>
      <p:sp>
        <p:nvSpPr>
          <p:cNvPr id="418" name="Скругленный прямоугольник 23"/>
          <p:cNvSpPr/>
          <p:nvPr/>
        </p:nvSpPr>
        <p:spPr>
          <a:xfrm>
            <a:off x="5951744" y="5409107"/>
            <a:ext cx="5905294" cy="791669"/>
          </a:xfrm>
          <a:prstGeom prst="roundRect">
            <a:avLst>
              <a:gd name="adj" fmla="val 16339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>
            <a:solidFill>
              <a:schemeClr val="accent5"/>
            </a:solidFill>
          </a:ln>
        </p:spPr>
        <p:txBody>
          <a:bodyPr lIns="45719" rIns="45719"/>
          <a:lstStyle/>
          <a:p>
            <a:pPr algn="ctr">
              <a:defRPr b="1"/>
            </a:pPr>
          </a:p>
        </p:txBody>
      </p:sp>
      <p:sp>
        <p:nvSpPr>
          <p:cNvPr id="419" name="Скругленный прямоугольник 14"/>
          <p:cNvSpPr/>
          <p:nvPr/>
        </p:nvSpPr>
        <p:spPr>
          <a:xfrm>
            <a:off x="346075" y="1366422"/>
            <a:ext cx="5389564" cy="4834353"/>
          </a:xfrm>
          <a:prstGeom prst="roundRect">
            <a:avLst>
              <a:gd name="adj" fmla="val 2919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>
            <a:solidFill>
              <a:schemeClr val="accent5"/>
            </a:solidFill>
          </a:ln>
        </p:spPr>
        <p:txBody>
          <a:bodyPr lIns="45719" rIns="45719"/>
          <a:lstStyle/>
          <a:p>
            <a:pPr algn="ctr">
              <a:defRPr b="1"/>
            </a:pPr>
          </a:p>
        </p:txBody>
      </p:sp>
      <p:sp>
        <p:nvSpPr>
          <p:cNvPr id="420" name="Текст 3"/>
          <p:cNvSpPr txBox="1"/>
          <p:nvPr>
            <p:ph type="body" sz="half" idx="1"/>
          </p:nvPr>
        </p:nvSpPr>
        <p:spPr>
          <a:xfrm>
            <a:off x="623887" y="1732102"/>
            <a:ext cx="4734174" cy="4139309"/>
          </a:xfrm>
          <a:prstGeom prst="rect">
            <a:avLst/>
          </a:prstGeom>
        </p:spPr>
        <p:txBody>
          <a:bodyPr/>
          <a:lstStyle/>
          <a:p>
            <a:pPr algn="l">
              <a:defRPr>
                <a:solidFill>
                  <a:srgbClr val="000000"/>
                </a:solidFill>
              </a:defRPr>
            </a:pPr>
            <a:r>
              <a:t>Область почти однозначно определяется шириной кадра, поэтому проверяем, не выучила ли модель просто область.</a:t>
            </a:r>
          </a:p>
          <a:p>
            <a:pPr algn="l">
              <a:defRPr>
                <a:solidFill>
                  <a:srgbClr val="000000"/>
                </a:solidFill>
              </a:defRPr>
            </a:pPr>
            <a:r>
              <a:t>Сравниваем с правилом «позвоночник значит нарушение» на тех же снимках.</a:t>
            </a:r>
          </a:p>
        </p:txBody>
      </p:sp>
      <p:sp>
        <p:nvSpPr>
          <p:cNvPr id="421" name="Текст 4"/>
          <p:cNvSpPr/>
          <p:nvPr>
            <p:ph type="body" idx="21"/>
          </p:nvPr>
        </p:nvSpPr>
        <p:spPr>
          <a:xfrm>
            <a:off x="6172729" y="1445504"/>
            <a:ext cx="5460471" cy="6001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Модель: внутри областей AUC 0.85–0.93</a:t>
            </a:r>
          </a:p>
        </p:txBody>
      </p:sp>
      <p:sp>
        <p:nvSpPr>
          <p:cNvPr id="422" name="Текст 5"/>
          <p:cNvSpPr/>
          <p:nvPr>
            <p:ph type="body" idx="22"/>
          </p:nvPr>
        </p:nvSpPr>
        <p:spPr>
          <a:xfrm>
            <a:off x="6172729" y="2472871"/>
            <a:ext cx="5460471" cy="6001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Правило области: ровно 0.500 внутри области</a:t>
            </a:r>
          </a:p>
        </p:txBody>
      </p:sp>
      <p:sp>
        <p:nvSpPr>
          <p:cNvPr id="423" name="Текст 6"/>
          <p:cNvSpPr/>
          <p:nvPr>
            <p:ph type="body" idx="23"/>
          </p:nvPr>
        </p:nvSpPr>
        <p:spPr>
          <a:xfrm>
            <a:off x="6172729" y="3485922"/>
            <a:ext cx="5460471" cy="6001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Общий AUC модели 0.854 против 0.529 у правила</a:t>
            </a:r>
          </a:p>
        </p:txBody>
      </p:sp>
      <p:sp>
        <p:nvSpPr>
          <p:cNvPr id="424" name="Текст 7"/>
          <p:cNvSpPr/>
          <p:nvPr>
            <p:ph type="body" idx="24"/>
          </p:nvPr>
        </p:nvSpPr>
        <p:spPr>
          <a:xfrm>
            <a:off x="6172729" y="4496592"/>
            <a:ext cx="5460471" cy="6001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Проверка идёт по всему набору, включая обучающие снимки, — значения смещены вверх</a:t>
            </a:r>
          </a:p>
        </p:txBody>
      </p:sp>
      <p:sp>
        <p:nvSpPr>
          <p:cNvPr id="425" name="Текст 8"/>
          <p:cNvSpPr/>
          <p:nvPr>
            <p:ph type="body" idx="25"/>
          </p:nvPr>
        </p:nvSpPr>
        <p:spPr>
          <a:xfrm>
            <a:off x="6172729" y="5516924"/>
            <a:ext cx="5460471" cy="6001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Вывод: содержимое снимка даёт вклад, подмены качества анатомией нет</a:t>
            </a:r>
          </a:p>
        </p:txBody>
      </p:sp>
      <p:sp>
        <p:nvSpPr>
          <p:cNvPr id="426" name="Номер слайда 9"/>
          <p:cNvSpPr txBox="1"/>
          <p:nvPr>
            <p:ph type="sldNum" sz="quarter" idx="4294967295"/>
          </p:nvPr>
        </p:nvSpPr>
        <p:spPr>
          <a:xfrm>
            <a:off x="11775772" y="6404292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27" name="Заголовок 13"/>
          <p:cNvSpPr txBox="1"/>
          <p:nvPr>
            <p:ph type="title"/>
          </p:nvPr>
        </p:nvSpPr>
        <p:spPr>
          <a:xfrm>
            <a:off x="525817" y="421225"/>
            <a:ext cx="9862734" cy="376139"/>
          </a:xfrm>
          <a:prstGeom prst="rect">
            <a:avLst/>
          </a:prstGeom>
        </p:spPr>
        <p:txBody>
          <a:bodyPr/>
          <a:lstStyle>
            <a:lvl1pPr defTabSz="561392">
              <a:defRPr sz="1940">
                <a:solidFill>
                  <a:schemeClr val="accent2">
                    <a:hueOff val="1141463"/>
                    <a:satOff val="-100000"/>
                    <a:lumOff val="8039"/>
                  </a:schemeClr>
                </a:solidFill>
              </a:defRPr>
            </a:lvl1pPr>
          </a:lstStyle>
          <a:p>
            <a:pPr/>
            <a:r>
              <a:t>Модель использует снимок, а не анатомию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Скругленный прямоугольник 7"/>
          <p:cNvSpPr/>
          <p:nvPr/>
        </p:nvSpPr>
        <p:spPr>
          <a:xfrm>
            <a:off x="429141" y="3008209"/>
            <a:ext cx="3728347" cy="3656827"/>
          </a:xfrm>
          <a:prstGeom prst="roundRect">
            <a:avLst>
              <a:gd name="adj" fmla="val 5151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/>
            </a:pPr>
          </a:p>
        </p:txBody>
      </p:sp>
      <p:sp>
        <p:nvSpPr>
          <p:cNvPr id="430" name="Скругленный прямоугольник 9"/>
          <p:cNvSpPr/>
          <p:nvPr/>
        </p:nvSpPr>
        <p:spPr>
          <a:xfrm>
            <a:off x="4327137" y="3008209"/>
            <a:ext cx="3728347" cy="3656827"/>
          </a:xfrm>
          <a:prstGeom prst="roundRect">
            <a:avLst>
              <a:gd name="adj" fmla="val 5151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/>
            </a:pPr>
          </a:p>
        </p:txBody>
      </p:sp>
      <p:sp>
        <p:nvSpPr>
          <p:cNvPr id="431" name="Скругленный прямоугольник 10"/>
          <p:cNvSpPr/>
          <p:nvPr/>
        </p:nvSpPr>
        <p:spPr>
          <a:xfrm>
            <a:off x="8225132" y="3008209"/>
            <a:ext cx="3728348" cy="3656827"/>
          </a:xfrm>
          <a:prstGeom prst="roundRect">
            <a:avLst>
              <a:gd name="adj" fmla="val 5151"/>
            </a:avLst>
          </a:prstGeom>
          <a:solidFill>
            <a:schemeClr val="accent2">
              <a:hueOff val="1141463"/>
              <a:satOff val="-100000"/>
              <a:lumOff val="8039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/>
            </a:pPr>
          </a:p>
        </p:txBody>
      </p:sp>
      <p:sp>
        <p:nvSpPr>
          <p:cNvPr id="432" name="Скругленный прямоугольник 1"/>
          <p:cNvSpPr/>
          <p:nvPr/>
        </p:nvSpPr>
        <p:spPr>
          <a:xfrm>
            <a:off x="346075" y="324561"/>
            <a:ext cx="3981063" cy="597598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433" name="Скругленный прямоугольник 16"/>
          <p:cNvSpPr/>
          <p:nvPr/>
        </p:nvSpPr>
        <p:spPr>
          <a:xfrm>
            <a:off x="5340262" y="1366572"/>
            <a:ext cx="1504595" cy="1401168"/>
          </a:xfrm>
          <a:prstGeom prst="roundRect">
            <a:avLst>
              <a:gd name="adj" fmla="val 16667"/>
            </a:avLst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434" name="Скругленный прямоугольник 6"/>
          <p:cNvSpPr/>
          <p:nvPr/>
        </p:nvSpPr>
        <p:spPr>
          <a:xfrm>
            <a:off x="1541017" y="1366572"/>
            <a:ext cx="1504595" cy="1401168"/>
          </a:xfrm>
          <a:prstGeom prst="roundRect">
            <a:avLst>
              <a:gd name="adj" fmla="val 16667"/>
            </a:avLst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435" name="Номер слайда 5"/>
          <p:cNvSpPr txBox="1"/>
          <p:nvPr>
            <p:ph type="sldNum" sz="quarter" idx="2"/>
          </p:nvPr>
        </p:nvSpPr>
        <p:spPr>
          <a:xfrm>
            <a:off x="11561857" y="6404299"/>
            <a:ext cx="262420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36" name="Текст 2"/>
          <p:cNvSpPr txBox="1"/>
          <p:nvPr>
            <p:ph type="body" sz="quarter" idx="1"/>
          </p:nvPr>
        </p:nvSpPr>
        <p:spPr>
          <a:xfrm>
            <a:off x="616303" y="3286814"/>
            <a:ext cx="3264115" cy="2375116"/>
          </a:xfrm>
          <a:prstGeom prst="rect">
            <a:avLst/>
          </a:prstGeom>
          <a:noFill/>
        </p:spPr>
        <p:txBody>
          <a:bodyPr/>
          <a:lstStyle/>
          <a:p>
            <a:pPr>
              <a:defRPr b="1">
                <a:solidFill>
                  <a:srgbClr val="000000"/>
                </a:solidFill>
              </a:defRPr>
            </a:pPr>
            <a:r>
              <a:t>Проблема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Полный fine-tune на двухстах снимках переобучается: train-метрика уходит в единицу, качество на валидации — к случайному</a:t>
            </a:r>
          </a:p>
        </p:txBody>
      </p:sp>
      <p:sp>
        <p:nvSpPr>
          <p:cNvPr id="437" name="Текст 3"/>
          <p:cNvSpPr/>
          <p:nvPr>
            <p:ph type="body" idx="21"/>
          </p:nvPr>
        </p:nvSpPr>
        <p:spPr>
          <a:xfrm>
            <a:off x="4569889" y="3264544"/>
            <a:ext cx="3264115" cy="2375116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>
              <a:defRPr b="1">
                <a:solidFill>
                  <a:srgbClr val="000000"/>
                </a:solidFill>
              </a:defRPr>
            </a:pPr>
            <a:r>
              <a:t>Решение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Замороженный ResNet18 как экстрактор признаков и линейная голова: обучаются тысячи параметров вместо миллионов</a:t>
            </a:r>
          </a:p>
        </p:txBody>
      </p:sp>
      <p:sp>
        <p:nvSpPr>
          <p:cNvPr id="438" name="Текст 4"/>
          <p:cNvSpPr/>
          <p:nvPr>
            <p:ph type="body" idx="22"/>
          </p:nvPr>
        </p:nvSpPr>
        <p:spPr>
          <a:xfrm>
            <a:off x="8405080" y="3277470"/>
            <a:ext cx="3264114" cy="2375116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>
              <a:defRPr b="1">
                <a:solidFill>
                  <a:srgbClr val="000000"/>
                </a:solidFill>
              </a:defRPr>
            </a:pPr>
            <a:r>
              <a:t>Результат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Устойчивые метрики на пяти seed'ах и отсутствие подгонки под обучающую выборку</a:t>
            </a:r>
          </a:p>
        </p:txBody>
      </p:sp>
      <p:sp>
        <p:nvSpPr>
          <p:cNvPr id="439" name="Google Shape;2799;p94"/>
          <p:cNvSpPr/>
          <p:nvPr/>
        </p:nvSpPr>
        <p:spPr>
          <a:xfrm flipV="1">
            <a:off x="3041994" y="2120994"/>
            <a:ext cx="2288596" cy="11480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grpSp>
        <p:nvGrpSpPr>
          <p:cNvPr id="454" name="Google Shape;2829;p94"/>
          <p:cNvGrpSpPr/>
          <p:nvPr/>
        </p:nvGrpSpPr>
        <p:grpSpPr>
          <a:xfrm>
            <a:off x="1899159" y="1753306"/>
            <a:ext cx="738459" cy="687762"/>
            <a:chOff x="0" y="0"/>
            <a:chExt cx="738458" cy="687760"/>
          </a:xfrm>
        </p:grpSpPr>
        <p:sp>
          <p:nvSpPr>
            <p:cNvPr id="440" name="Google Shape;2830;p94"/>
            <p:cNvSpPr/>
            <p:nvPr/>
          </p:nvSpPr>
          <p:spPr>
            <a:xfrm>
              <a:off x="0" y="0"/>
              <a:ext cx="738459" cy="68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430" y="719"/>
                  </a:moveTo>
                  <a:cubicBezTo>
                    <a:pt x="20736" y="719"/>
                    <a:pt x="20938" y="942"/>
                    <a:pt x="20938" y="1275"/>
                  </a:cubicBezTo>
                  <a:lnTo>
                    <a:pt x="20938" y="13183"/>
                  </a:lnTo>
                  <a:lnTo>
                    <a:pt x="18399" y="13183"/>
                  </a:lnTo>
                  <a:cubicBezTo>
                    <a:pt x="18245" y="13183"/>
                    <a:pt x="18094" y="13348"/>
                    <a:pt x="18094" y="13515"/>
                  </a:cubicBezTo>
                  <a:cubicBezTo>
                    <a:pt x="18094" y="13736"/>
                    <a:pt x="18245" y="13901"/>
                    <a:pt x="18399" y="13901"/>
                  </a:cubicBezTo>
                  <a:lnTo>
                    <a:pt x="20938" y="13901"/>
                  </a:lnTo>
                  <a:lnTo>
                    <a:pt x="20938" y="15011"/>
                  </a:lnTo>
                  <a:cubicBezTo>
                    <a:pt x="20938" y="15341"/>
                    <a:pt x="20736" y="15620"/>
                    <a:pt x="20430" y="15620"/>
                  </a:cubicBezTo>
                  <a:lnTo>
                    <a:pt x="1170" y="15620"/>
                  </a:lnTo>
                  <a:cubicBezTo>
                    <a:pt x="864" y="15620"/>
                    <a:pt x="610" y="15341"/>
                    <a:pt x="610" y="15011"/>
                  </a:cubicBezTo>
                  <a:lnTo>
                    <a:pt x="610" y="13901"/>
                  </a:lnTo>
                  <a:lnTo>
                    <a:pt x="17026" y="13901"/>
                  </a:lnTo>
                  <a:cubicBezTo>
                    <a:pt x="17178" y="13901"/>
                    <a:pt x="17332" y="13736"/>
                    <a:pt x="17332" y="13515"/>
                  </a:cubicBezTo>
                  <a:cubicBezTo>
                    <a:pt x="17332" y="13348"/>
                    <a:pt x="17178" y="13183"/>
                    <a:pt x="17026" y="13183"/>
                  </a:cubicBezTo>
                  <a:lnTo>
                    <a:pt x="13264" y="13183"/>
                  </a:lnTo>
                  <a:lnTo>
                    <a:pt x="13264" y="719"/>
                  </a:lnTo>
                  <a:close/>
                  <a:moveTo>
                    <a:pt x="11384" y="16283"/>
                  </a:moveTo>
                  <a:lnTo>
                    <a:pt x="11384" y="16727"/>
                  </a:lnTo>
                  <a:cubicBezTo>
                    <a:pt x="11384" y="17116"/>
                    <a:pt x="11130" y="17393"/>
                    <a:pt x="10773" y="17393"/>
                  </a:cubicBezTo>
                  <a:cubicBezTo>
                    <a:pt x="10470" y="17393"/>
                    <a:pt x="10165" y="17116"/>
                    <a:pt x="10165" y="16727"/>
                  </a:cubicBezTo>
                  <a:lnTo>
                    <a:pt x="10165" y="16283"/>
                  </a:lnTo>
                  <a:close/>
                  <a:moveTo>
                    <a:pt x="12959" y="16283"/>
                  </a:moveTo>
                  <a:lnTo>
                    <a:pt x="13164" y="19165"/>
                  </a:lnTo>
                  <a:lnTo>
                    <a:pt x="8436" y="19165"/>
                  </a:lnTo>
                  <a:lnTo>
                    <a:pt x="8639" y="16283"/>
                  </a:lnTo>
                  <a:lnTo>
                    <a:pt x="9555" y="16283"/>
                  </a:lnTo>
                  <a:lnTo>
                    <a:pt x="9555" y="16727"/>
                  </a:lnTo>
                  <a:cubicBezTo>
                    <a:pt x="9555" y="17502"/>
                    <a:pt x="10114" y="18111"/>
                    <a:pt x="10773" y="18111"/>
                  </a:cubicBezTo>
                  <a:cubicBezTo>
                    <a:pt x="11486" y="18111"/>
                    <a:pt x="12045" y="17502"/>
                    <a:pt x="12045" y="16727"/>
                  </a:cubicBezTo>
                  <a:lnTo>
                    <a:pt x="12045" y="16283"/>
                  </a:lnTo>
                  <a:close/>
                  <a:moveTo>
                    <a:pt x="14636" y="19828"/>
                  </a:moveTo>
                  <a:cubicBezTo>
                    <a:pt x="14687" y="19828"/>
                    <a:pt x="14739" y="19884"/>
                    <a:pt x="14739" y="19939"/>
                  </a:cubicBezTo>
                  <a:lnTo>
                    <a:pt x="14739" y="20825"/>
                  </a:lnTo>
                  <a:cubicBezTo>
                    <a:pt x="14739" y="20881"/>
                    <a:pt x="14687" y="20937"/>
                    <a:pt x="14636" y="20937"/>
                  </a:cubicBezTo>
                  <a:lnTo>
                    <a:pt x="6962" y="20937"/>
                  </a:lnTo>
                  <a:cubicBezTo>
                    <a:pt x="6913" y="20937"/>
                    <a:pt x="6861" y="20881"/>
                    <a:pt x="6861" y="20825"/>
                  </a:cubicBezTo>
                  <a:lnTo>
                    <a:pt x="6861" y="19939"/>
                  </a:lnTo>
                  <a:cubicBezTo>
                    <a:pt x="6861" y="19884"/>
                    <a:pt x="6913" y="19828"/>
                    <a:pt x="6962" y="19828"/>
                  </a:cubicBezTo>
                  <a:close/>
                  <a:moveTo>
                    <a:pt x="1170" y="0"/>
                  </a:moveTo>
                  <a:cubicBezTo>
                    <a:pt x="508" y="0"/>
                    <a:pt x="0" y="554"/>
                    <a:pt x="0" y="1275"/>
                  </a:cubicBezTo>
                  <a:lnTo>
                    <a:pt x="0" y="3433"/>
                  </a:lnTo>
                  <a:cubicBezTo>
                    <a:pt x="0" y="3656"/>
                    <a:pt x="152" y="3821"/>
                    <a:pt x="305" y="3821"/>
                  </a:cubicBezTo>
                  <a:cubicBezTo>
                    <a:pt x="457" y="3821"/>
                    <a:pt x="610" y="3656"/>
                    <a:pt x="610" y="3433"/>
                  </a:cubicBezTo>
                  <a:lnTo>
                    <a:pt x="610" y="1275"/>
                  </a:lnTo>
                  <a:cubicBezTo>
                    <a:pt x="610" y="942"/>
                    <a:pt x="864" y="719"/>
                    <a:pt x="1170" y="719"/>
                  </a:cubicBezTo>
                  <a:lnTo>
                    <a:pt x="12604" y="719"/>
                  </a:lnTo>
                  <a:lnTo>
                    <a:pt x="12604" y="13183"/>
                  </a:lnTo>
                  <a:lnTo>
                    <a:pt x="610" y="13183"/>
                  </a:lnTo>
                  <a:lnTo>
                    <a:pt x="610" y="4984"/>
                  </a:lnTo>
                  <a:cubicBezTo>
                    <a:pt x="610" y="4763"/>
                    <a:pt x="508" y="4652"/>
                    <a:pt x="305" y="4652"/>
                  </a:cubicBezTo>
                  <a:cubicBezTo>
                    <a:pt x="152" y="4652"/>
                    <a:pt x="0" y="4763"/>
                    <a:pt x="0" y="4984"/>
                  </a:cubicBezTo>
                  <a:lnTo>
                    <a:pt x="0" y="15011"/>
                  </a:lnTo>
                  <a:cubicBezTo>
                    <a:pt x="0" y="15730"/>
                    <a:pt x="508" y="16283"/>
                    <a:pt x="1170" y="16283"/>
                  </a:cubicBezTo>
                  <a:lnTo>
                    <a:pt x="8029" y="16283"/>
                  </a:lnTo>
                  <a:lnTo>
                    <a:pt x="7775" y="19165"/>
                  </a:lnTo>
                  <a:lnTo>
                    <a:pt x="6962" y="19165"/>
                  </a:lnTo>
                  <a:cubicBezTo>
                    <a:pt x="6556" y="19165"/>
                    <a:pt x="6251" y="19497"/>
                    <a:pt x="6251" y="19939"/>
                  </a:cubicBezTo>
                  <a:lnTo>
                    <a:pt x="6251" y="20825"/>
                  </a:lnTo>
                  <a:cubicBezTo>
                    <a:pt x="6251" y="21270"/>
                    <a:pt x="6556" y="21600"/>
                    <a:pt x="6962" y="21600"/>
                  </a:cubicBezTo>
                  <a:lnTo>
                    <a:pt x="14636" y="21600"/>
                  </a:lnTo>
                  <a:cubicBezTo>
                    <a:pt x="15044" y="21600"/>
                    <a:pt x="15349" y="21270"/>
                    <a:pt x="15349" y="20825"/>
                  </a:cubicBezTo>
                  <a:lnTo>
                    <a:pt x="15349" y="19939"/>
                  </a:lnTo>
                  <a:cubicBezTo>
                    <a:pt x="15349" y="19497"/>
                    <a:pt x="15044" y="19165"/>
                    <a:pt x="14636" y="19165"/>
                  </a:cubicBezTo>
                  <a:lnTo>
                    <a:pt x="13823" y="19165"/>
                  </a:lnTo>
                  <a:lnTo>
                    <a:pt x="13569" y="16283"/>
                  </a:lnTo>
                  <a:lnTo>
                    <a:pt x="20430" y="16283"/>
                  </a:lnTo>
                  <a:cubicBezTo>
                    <a:pt x="21041" y="16283"/>
                    <a:pt x="21600" y="15730"/>
                    <a:pt x="21600" y="15011"/>
                  </a:cubicBezTo>
                  <a:lnTo>
                    <a:pt x="21600" y="1275"/>
                  </a:lnTo>
                  <a:cubicBezTo>
                    <a:pt x="21600" y="554"/>
                    <a:pt x="21092" y="0"/>
                    <a:pt x="20430" y="0"/>
                  </a:cubicBezTo>
                  <a:close/>
                </a:path>
              </a:pathLst>
            </a:custGeom>
            <a:solidFill>
              <a:srgbClr val="FD0C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41" name="Google Shape;2831;p94"/>
            <p:cNvSpPr/>
            <p:nvPr/>
          </p:nvSpPr>
          <p:spPr>
            <a:xfrm>
              <a:off x="76465" y="135078"/>
              <a:ext cx="310970" cy="244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745" y="0"/>
                  </a:moveTo>
                  <a:cubicBezTo>
                    <a:pt x="19497" y="0"/>
                    <a:pt x="19279" y="144"/>
                    <a:pt x="19188" y="374"/>
                  </a:cubicBezTo>
                  <a:lnTo>
                    <a:pt x="14363" y="7707"/>
                  </a:lnTo>
                  <a:lnTo>
                    <a:pt x="13152" y="6462"/>
                  </a:lnTo>
                  <a:cubicBezTo>
                    <a:pt x="13035" y="6304"/>
                    <a:pt x="12853" y="6226"/>
                    <a:pt x="12670" y="6226"/>
                  </a:cubicBezTo>
                  <a:cubicBezTo>
                    <a:pt x="12488" y="6226"/>
                    <a:pt x="12310" y="6304"/>
                    <a:pt x="12189" y="6462"/>
                  </a:cubicBezTo>
                  <a:lnTo>
                    <a:pt x="9173" y="10675"/>
                  </a:lnTo>
                  <a:lnTo>
                    <a:pt x="5550" y="8958"/>
                  </a:lnTo>
                  <a:cubicBezTo>
                    <a:pt x="5489" y="8880"/>
                    <a:pt x="5397" y="8841"/>
                    <a:pt x="5291" y="8841"/>
                  </a:cubicBezTo>
                  <a:cubicBezTo>
                    <a:pt x="5190" y="8841"/>
                    <a:pt x="5068" y="8880"/>
                    <a:pt x="4946" y="8958"/>
                  </a:cubicBezTo>
                  <a:lnTo>
                    <a:pt x="1444" y="11613"/>
                  </a:lnTo>
                  <a:lnTo>
                    <a:pt x="1444" y="3028"/>
                  </a:lnTo>
                  <a:cubicBezTo>
                    <a:pt x="1444" y="2562"/>
                    <a:pt x="1206" y="2091"/>
                    <a:pt x="725" y="2091"/>
                  </a:cubicBezTo>
                  <a:cubicBezTo>
                    <a:pt x="360" y="2091"/>
                    <a:pt x="0" y="2562"/>
                    <a:pt x="0" y="3028"/>
                  </a:cubicBezTo>
                  <a:lnTo>
                    <a:pt x="0" y="20663"/>
                  </a:lnTo>
                  <a:cubicBezTo>
                    <a:pt x="0" y="21135"/>
                    <a:pt x="360" y="21600"/>
                    <a:pt x="725" y="21600"/>
                  </a:cubicBezTo>
                  <a:lnTo>
                    <a:pt x="20880" y="21600"/>
                  </a:lnTo>
                  <a:cubicBezTo>
                    <a:pt x="21240" y="21600"/>
                    <a:pt x="21600" y="21135"/>
                    <a:pt x="21600" y="20663"/>
                  </a:cubicBezTo>
                  <a:cubicBezTo>
                    <a:pt x="21600" y="20198"/>
                    <a:pt x="21362" y="19726"/>
                    <a:pt x="20880" y="19726"/>
                  </a:cubicBezTo>
                  <a:lnTo>
                    <a:pt x="20515" y="19726"/>
                  </a:lnTo>
                  <a:lnTo>
                    <a:pt x="20515" y="14417"/>
                  </a:lnTo>
                  <a:cubicBezTo>
                    <a:pt x="20515" y="13795"/>
                    <a:pt x="20156" y="13330"/>
                    <a:pt x="19791" y="13330"/>
                  </a:cubicBezTo>
                  <a:cubicBezTo>
                    <a:pt x="19309" y="13330"/>
                    <a:pt x="18944" y="13795"/>
                    <a:pt x="18944" y="14417"/>
                  </a:cubicBezTo>
                  <a:lnTo>
                    <a:pt x="18944" y="19726"/>
                  </a:lnTo>
                  <a:lnTo>
                    <a:pt x="17135" y="19726"/>
                  </a:lnTo>
                  <a:lnTo>
                    <a:pt x="17135" y="18946"/>
                  </a:lnTo>
                  <a:cubicBezTo>
                    <a:pt x="17135" y="18481"/>
                    <a:pt x="16775" y="18009"/>
                    <a:pt x="16410" y="18009"/>
                  </a:cubicBezTo>
                  <a:cubicBezTo>
                    <a:pt x="15929" y="18009"/>
                    <a:pt x="15569" y="18323"/>
                    <a:pt x="15569" y="18946"/>
                  </a:cubicBezTo>
                  <a:lnTo>
                    <a:pt x="15569" y="19726"/>
                  </a:lnTo>
                  <a:lnTo>
                    <a:pt x="13035" y="19726"/>
                  </a:lnTo>
                  <a:lnTo>
                    <a:pt x="13035" y="18946"/>
                  </a:lnTo>
                  <a:cubicBezTo>
                    <a:pt x="13035" y="18481"/>
                    <a:pt x="12792" y="18009"/>
                    <a:pt x="12310" y="18009"/>
                  </a:cubicBezTo>
                  <a:cubicBezTo>
                    <a:pt x="11945" y="18009"/>
                    <a:pt x="11586" y="18323"/>
                    <a:pt x="11586" y="18946"/>
                  </a:cubicBezTo>
                  <a:lnTo>
                    <a:pt x="11586" y="19726"/>
                  </a:lnTo>
                  <a:lnTo>
                    <a:pt x="9052" y="19726"/>
                  </a:lnTo>
                  <a:lnTo>
                    <a:pt x="9052" y="18946"/>
                  </a:lnTo>
                  <a:cubicBezTo>
                    <a:pt x="9052" y="18481"/>
                    <a:pt x="8687" y="18009"/>
                    <a:pt x="8327" y="18009"/>
                  </a:cubicBezTo>
                  <a:cubicBezTo>
                    <a:pt x="7845" y="18009"/>
                    <a:pt x="7602" y="18323"/>
                    <a:pt x="7602" y="18946"/>
                  </a:cubicBezTo>
                  <a:lnTo>
                    <a:pt x="7602" y="19726"/>
                  </a:lnTo>
                  <a:lnTo>
                    <a:pt x="5068" y="19726"/>
                  </a:lnTo>
                  <a:lnTo>
                    <a:pt x="5068" y="18946"/>
                  </a:lnTo>
                  <a:cubicBezTo>
                    <a:pt x="5068" y="18481"/>
                    <a:pt x="4703" y="18009"/>
                    <a:pt x="4222" y="18009"/>
                  </a:cubicBezTo>
                  <a:cubicBezTo>
                    <a:pt x="3862" y="18009"/>
                    <a:pt x="3497" y="18323"/>
                    <a:pt x="3497" y="18946"/>
                  </a:cubicBezTo>
                  <a:lnTo>
                    <a:pt x="3497" y="19726"/>
                  </a:lnTo>
                  <a:lnTo>
                    <a:pt x="1444" y="19726"/>
                  </a:lnTo>
                  <a:lnTo>
                    <a:pt x="1444" y="13795"/>
                  </a:lnTo>
                  <a:lnTo>
                    <a:pt x="5306" y="10833"/>
                  </a:lnTo>
                  <a:lnTo>
                    <a:pt x="9173" y="12858"/>
                  </a:lnTo>
                  <a:cubicBezTo>
                    <a:pt x="9234" y="12904"/>
                    <a:pt x="9310" y="12923"/>
                    <a:pt x="9386" y="12923"/>
                  </a:cubicBezTo>
                  <a:cubicBezTo>
                    <a:pt x="9589" y="12923"/>
                    <a:pt x="9807" y="12779"/>
                    <a:pt x="9893" y="12550"/>
                  </a:cubicBezTo>
                  <a:lnTo>
                    <a:pt x="12792" y="8493"/>
                  </a:lnTo>
                  <a:lnTo>
                    <a:pt x="13998" y="9738"/>
                  </a:lnTo>
                  <a:cubicBezTo>
                    <a:pt x="14160" y="9948"/>
                    <a:pt x="14327" y="10033"/>
                    <a:pt x="14490" y="10033"/>
                  </a:cubicBezTo>
                  <a:cubicBezTo>
                    <a:pt x="14687" y="10033"/>
                    <a:pt x="14885" y="9909"/>
                    <a:pt x="15082" y="9738"/>
                  </a:cubicBezTo>
                  <a:lnTo>
                    <a:pt x="18944" y="3650"/>
                  </a:lnTo>
                  <a:lnTo>
                    <a:pt x="18944" y="10053"/>
                  </a:lnTo>
                  <a:cubicBezTo>
                    <a:pt x="18944" y="10675"/>
                    <a:pt x="19309" y="10990"/>
                    <a:pt x="19669" y="10990"/>
                  </a:cubicBezTo>
                  <a:cubicBezTo>
                    <a:pt x="20156" y="10990"/>
                    <a:pt x="20515" y="10675"/>
                    <a:pt x="20515" y="10053"/>
                  </a:cubicBezTo>
                  <a:lnTo>
                    <a:pt x="20515" y="996"/>
                  </a:lnTo>
                  <a:cubicBezTo>
                    <a:pt x="20515" y="531"/>
                    <a:pt x="20272" y="216"/>
                    <a:pt x="20034" y="66"/>
                  </a:cubicBezTo>
                  <a:cubicBezTo>
                    <a:pt x="19938" y="20"/>
                    <a:pt x="19841" y="0"/>
                    <a:pt x="19745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42" name="Google Shape;2832;p94"/>
            <p:cNvSpPr/>
            <p:nvPr/>
          </p:nvSpPr>
          <p:spPr>
            <a:xfrm>
              <a:off x="142499" y="185139"/>
              <a:ext cx="20796" cy="29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62" y="0"/>
                  </a:moveTo>
                  <a:cubicBezTo>
                    <a:pt x="5381" y="0"/>
                    <a:pt x="0" y="3840"/>
                    <a:pt x="0" y="8907"/>
                  </a:cubicBezTo>
                  <a:lnTo>
                    <a:pt x="0" y="13973"/>
                  </a:lnTo>
                  <a:cubicBezTo>
                    <a:pt x="0" y="19093"/>
                    <a:pt x="5381" y="21600"/>
                    <a:pt x="10762" y="21600"/>
                  </a:cubicBezTo>
                  <a:cubicBezTo>
                    <a:pt x="18038" y="21600"/>
                    <a:pt x="21600" y="19093"/>
                    <a:pt x="21600" y="13973"/>
                  </a:cubicBezTo>
                  <a:lnTo>
                    <a:pt x="21600" y="8907"/>
                  </a:lnTo>
                  <a:cubicBezTo>
                    <a:pt x="21600" y="3840"/>
                    <a:pt x="18038" y="0"/>
                    <a:pt x="10762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43" name="Google Shape;2833;p94"/>
            <p:cNvSpPr/>
            <p:nvPr/>
          </p:nvSpPr>
          <p:spPr>
            <a:xfrm>
              <a:off x="248441" y="155220"/>
              <a:ext cx="22619" cy="29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964" y="0"/>
                  </a:moveTo>
                  <a:cubicBezTo>
                    <a:pt x="5017" y="0"/>
                    <a:pt x="0" y="3796"/>
                    <a:pt x="0" y="7592"/>
                  </a:cubicBezTo>
                  <a:lnTo>
                    <a:pt x="0" y="13954"/>
                  </a:lnTo>
                  <a:cubicBezTo>
                    <a:pt x="0" y="17804"/>
                    <a:pt x="5017" y="21600"/>
                    <a:pt x="9964" y="21600"/>
                  </a:cubicBezTo>
                  <a:cubicBezTo>
                    <a:pt x="16583" y="21600"/>
                    <a:pt x="21600" y="17804"/>
                    <a:pt x="21600" y="13954"/>
                  </a:cubicBezTo>
                  <a:lnTo>
                    <a:pt x="21600" y="7592"/>
                  </a:lnTo>
                  <a:cubicBezTo>
                    <a:pt x="21600" y="3796"/>
                    <a:pt x="16583" y="0"/>
                    <a:pt x="9964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44" name="Google Shape;2834;p94"/>
            <p:cNvSpPr/>
            <p:nvPr/>
          </p:nvSpPr>
          <p:spPr>
            <a:xfrm>
              <a:off x="349203" y="89904"/>
              <a:ext cx="22620" cy="29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636" y="0"/>
                  </a:moveTo>
                  <a:cubicBezTo>
                    <a:pt x="5017" y="0"/>
                    <a:pt x="0" y="2560"/>
                    <a:pt x="0" y="7627"/>
                  </a:cubicBezTo>
                  <a:lnTo>
                    <a:pt x="0" y="12747"/>
                  </a:lnTo>
                  <a:cubicBezTo>
                    <a:pt x="0" y="17813"/>
                    <a:pt x="5017" y="21600"/>
                    <a:pt x="11636" y="21600"/>
                  </a:cubicBezTo>
                  <a:cubicBezTo>
                    <a:pt x="16653" y="21600"/>
                    <a:pt x="21600" y="17813"/>
                    <a:pt x="21600" y="12747"/>
                  </a:cubicBezTo>
                  <a:lnTo>
                    <a:pt x="21600" y="7627"/>
                  </a:lnTo>
                  <a:cubicBezTo>
                    <a:pt x="21600" y="2560"/>
                    <a:pt x="16653" y="0"/>
                    <a:pt x="11636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45" name="Google Shape;2835;p94"/>
            <p:cNvSpPr/>
            <p:nvPr/>
          </p:nvSpPr>
          <p:spPr>
            <a:xfrm>
              <a:off x="76465" y="58207"/>
              <a:ext cx="59028" cy="21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818" y="0"/>
                  </a:moveTo>
                  <a:cubicBezTo>
                    <a:pt x="1896" y="0"/>
                    <a:pt x="0" y="5362"/>
                    <a:pt x="0" y="10800"/>
                  </a:cubicBezTo>
                  <a:cubicBezTo>
                    <a:pt x="0" y="17975"/>
                    <a:pt x="1896" y="21600"/>
                    <a:pt x="3818" y="21600"/>
                  </a:cubicBezTo>
                  <a:lnTo>
                    <a:pt x="17782" y="21600"/>
                  </a:lnTo>
                  <a:cubicBezTo>
                    <a:pt x="19704" y="21600"/>
                    <a:pt x="21600" y="17975"/>
                    <a:pt x="21600" y="10800"/>
                  </a:cubicBezTo>
                  <a:cubicBezTo>
                    <a:pt x="21600" y="5362"/>
                    <a:pt x="19704" y="0"/>
                    <a:pt x="17782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46" name="Google Shape;2836;p94"/>
            <p:cNvSpPr/>
            <p:nvPr/>
          </p:nvSpPr>
          <p:spPr>
            <a:xfrm>
              <a:off x="76465" y="98715"/>
              <a:ext cx="102515" cy="22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98" y="0"/>
                  </a:moveTo>
                  <a:cubicBezTo>
                    <a:pt x="1092" y="0"/>
                    <a:pt x="0" y="5017"/>
                    <a:pt x="0" y="9964"/>
                  </a:cubicBezTo>
                  <a:cubicBezTo>
                    <a:pt x="0" y="16653"/>
                    <a:pt x="1092" y="21600"/>
                    <a:pt x="2198" y="21600"/>
                  </a:cubicBezTo>
                  <a:lnTo>
                    <a:pt x="19033" y="21600"/>
                  </a:lnTo>
                  <a:cubicBezTo>
                    <a:pt x="20493" y="21600"/>
                    <a:pt x="21600" y="16653"/>
                    <a:pt x="21600" y="9964"/>
                  </a:cubicBezTo>
                  <a:cubicBezTo>
                    <a:pt x="21600" y="5017"/>
                    <a:pt x="20493" y="0"/>
                    <a:pt x="19033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47" name="Google Shape;2837;p94"/>
            <p:cNvSpPr/>
            <p:nvPr/>
          </p:nvSpPr>
          <p:spPr>
            <a:xfrm>
              <a:off x="552551" y="93458"/>
              <a:ext cx="67783" cy="116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509" y="0"/>
                  </a:moveTo>
                  <a:cubicBezTo>
                    <a:pt x="8859" y="0"/>
                    <a:pt x="7184" y="660"/>
                    <a:pt x="7184" y="1965"/>
                  </a:cubicBezTo>
                  <a:lnTo>
                    <a:pt x="7184" y="2295"/>
                  </a:lnTo>
                  <a:cubicBezTo>
                    <a:pt x="3325" y="2940"/>
                    <a:pt x="0" y="4905"/>
                    <a:pt x="0" y="7530"/>
                  </a:cubicBezTo>
                  <a:cubicBezTo>
                    <a:pt x="0" y="10470"/>
                    <a:pt x="3860" y="12765"/>
                    <a:pt x="8859" y="12765"/>
                  </a:cubicBezTo>
                  <a:lnTo>
                    <a:pt x="12183" y="12765"/>
                  </a:lnTo>
                  <a:cubicBezTo>
                    <a:pt x="13276" y="12765"/>
                    <a:pt x="14392" y="13411"/>
                    <a:pt x="14392" y="14070"/>
                  </a:cubicBezTo>
                  <a:cubicBezTo>
                    <a:pt x="14392" y="14730"/>
                    <a:pt x="13276" y="15376"/>
                    <a:pt x="12183" y="15376"/>
                  </a:cubicBezTo>
                  <a:lnTo>
                    <a:pt x="8859" y="15376"/>
                  </a:lnTo>
                  <a:cubicBezTo>
                    <a:pt x="8301" y="15376"/>
                    <a:pt x="7184" y="15046"/>
                    <a:pt x="7184" y="14400"/>
                  </a:cubicBezTo>
                  <a:cubicBezTo>
                    <a:pt x="6789" y="13658"/>
                    <a:pt x="5417" y="13287"/>
                    <a:pt x="4069" y="13287"/>
                  </a:cubicBezTo>
                  <a:cubicBezTo>
                    <a:pt x="3627" y="13287"/>
                    <a:pt x="3185" y="13328"/>
                    <a:pt x="2767" y="13411"/>
                  </a:cubicBezTo>
                  <a:cubicBezTo>
                    <a:pt x="1093" y="14070"/>
                    <a:pt x="0" y="15046"/>
                    <a:pt x="1093" y="16035"/>
                  </a:cubicBezTo>
                  <a:cubicBezTo>
                    <a:pt x="2209" y="17670"/>
                    <a:pt x="4418" y="18976"/>
                    <a:pt x="7184" y="19305"/>
                  </a:cubicBezTo>
                  <a:cubicBezTo>
                    <a:pt x="7184" y="20611"/>
                    <a:pt x="8859" y="21600"/>
                    <a:pt x="10509" y="21600"/>
                  </a:cubicBezTo>
                  <a:cubicBezTo>
                    <a:pt x="12741" y="21600"/>
                    <a:pt x="14392" y="20611"/>
                    <a:pt x="14392" y="19305"/>
                  </a:cubicBezTo>
                  <a:cubicBezTo>
                    <a:pt x="18275" y="18646"/>
                    <a:pt x="21600" y="16695"/>
                    <a:pt x="21600" y="14070"/>
                  </a:cubicBezTo>
                  <a:cubicBezTo>
                    <a:pt x="21600" y="11130"/>
                    <a:pt x="17159" y="8835"/>
                    <a:pt x="12183" y="8835"/>
                  </a:cubicBezTo>
                  <a:lnTo>
                    <a:pt x="8859" y="8835"/>
                  </a:lnTo>
                  <a:cubicBezTo>
                    <a:pt x="7743" y="8835"/>
                    <a:pt x="7184" y="8176"/>
                    <a:pt x="7184" y="7530"/>
                  </a:cubicBezTo>
                  <a:cubicBezTo>
                    <a:pt x="7184" y="6870"/>
                    <a:pt x="7743" y="6224"/>
                    <a:pt x="8859" y="6224"/>
                  </a:cubicBezTo>
                  <a:lnTo>
                    <a:pt x="12183" y="6224"/>
                  </a:lnTo>
                  <a:cubicBezTo>
                    <a:pt x="13276" y="6224"/>
                    <a:pt x="13834" y="6540"/>
                    <a:pt x="14392" y="6870"/>
                  </a:cubicBezTo>
                  <a:cubicBezTo>
                    <a:pt x="14741" y="7502"/>
                    <a:pt x="15811" y="7873"/>
                    <a:pt x="16950" y="7873"/>
                  </a:cubicBezTo>
                  <a:cubicBezTo>
                    <a:pt x="17578" y="7873"/>
                    <a:pt x="18229" y="7763"/>
                    <a:pt x="18810" y="7530"/>
                  </a:cubicBezTo>
                  <a:cubicBezTo>
                    <a:pt x="20484" y="6870"/>
                    <a:pt x="21042" y="5565"/>
                    <a:pt x="19926" y="4576"/>
                  </a:cubicBezTo>
                  <a:cubicBezTo>
                    <a:pt x="18275" y="3270"/>
                    <a:pt x="16601" y="2624"/>
                    <a:pt x="14392" y="2295"/>
                  </a:cubicBezTo>
                  <a:lnTo>
                    <a:pt x="14392" y="1965"/>
                  </a:lnTo>
                  <a:cubicBezTo>
                    <a:pt x="14392" y="660"/>
                    <a:pt x="12741" y="0"/>
                    <a:pt x="10509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48" name="Google Shape;2838;p94"/>
            <p:cNvSpPr/>
            <p:nvPr/>
          </p:nvSpPr>
          <p:spPr>
            <a:xfrm>
              <a:off x="495202" y="58207"/>
              <a:ext cx="182408" cy="185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696" y="2471"/>
                  </a:moveTo>
                  <a:cubicBezTo>
                    <a:pt x="15224" y="2471"/>
                    <a:pt x="19138" y="6169"/>
                    <a:pt x="19138" y="10904"/>
                  </a:cubicBezTo>
                  <a:cubicBezTo>
                    <a:pt x="19138" y="15431"/>
                    <a:pt x="15431" y="19129"/>
                    <a:pt x="10696" y="19129"/>
                  </a:cubicBezTo>
                  <a:cubicBezTo>
                    <a:pt x="6169" y="19129"/>
                    <a:pt x="2471" y="15431"/>
                    <a:pt x="2471" y="10904"/>
                  </a:cubicBezTo>
                  <a:cubicBezTo>
                    <a:pt x="2471" y="6169"/>
                    <a:pt x="6169" y="2471"/>
                    <a:pt x="10696" y="2471"/>
                  </a:cubicBezTo>
                  <a:close/>
                  <a:moveTo>
                    <a:pt x="10696" y="0"/>
                  </a:moveTo>
                  <a:cubicBezTo>
                    <a:pt x="4735" y="0"/>
                    <a:pt x="0" y="4726"/>
                    <a:pt x="0" y="10696"/>
                  </a:cubicBezTo>
                  <a:cubicBezTo>
                    <a:pt x="0" y="16874"/>
                    <a:pt x="4735" y="21600"/>
                    <a:pt x="10696" y="21600"/>
                  </a:cubicBezTo>
                  <a:cubicBezTo>
                    <a:pt x="16667" y="21600"/>
                    <a:pt x="21600" y="16874"/>
                    <a:pt x="21600" y="10696"/>
                  </a:cubicBezTo>
                  <a:cubicBezTo>
                    <a:pt x="21600" y="4933"/>
                    <a:pt x="16667" y="0"/>
                    <a:pt x="10696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49" name="Google Shape;2839;p94"/>
            <p:cNvSpPr/>
            <p:nvPr/>
          </p:nvSpPr>
          <p:spPr>
            <a:xfrm>
              <a:off x="486520" y="269785"/>
              <a:ext cx="99012" cy="22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276" y="0"/>
                  </a:moveTo>
                  <a:cubicBezTo>
                    <a:pt x="748" y="0"/>
                    <a:pt x="0" y="5017"/>
                    <a:pt x="0" y="9964"/>
                  </a:cubicBezTo>
                  <a:cubicBezTo>
                    <a:pt x="0" y="16653"/>
                    <a:pt x="748" y="21600"/>
                    <a:pt x="2276" y="21600"/>
                  </a:cubicBezTo>
                  <a:lnTo>
                    <a:pt x="19324" y="21600"/>
                  </a:lnTo>
                  <a:cubicBezTo>
                    <a:pt x="20470" y="21600"/>
                    <a:pt x="21600" y="16653"/>
                    <a:pt x="21600" y="9964"/>
                  </a:cubicBezTo>
                  <a:cubicBezTo>
                    <a:pt x="21600" y="5017"/>
                    <a:pt x="20852" y="0"/>
                    <a:pt x="19324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50" name="Google Shape;2840;p94"/>
            <p:cNvSpPr/>
            <p:nvPr/>
          </p:nvSpPr>
          <p:spPr>
            <a:xfrm>
              <a:off x="620334" y="313922"/>
              <a:ext cx="55598" cy="21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025" y="0"/>
                  </a:moveTo>
                  <a:cubicBezTo>
                    <a:pt x="1332" y="0"/>
                    <a:pt x="0" y="3550"/>
                    <a:pt x="0" y="10800"/>
                  </a:cubicBezTo>
                  <a:cubicBezTo>
                    <a:pt x="0" y="16162"/>
                    <a:pt x="1332" y="21600"/>
                    <a:pt x="4025" y="21600"/>
                  </a:cubicBezTo>
                  <a:lnTo>
                    <a:pt x="16866" y="21600"/>
                  </a:lnTo>
                  <a:cubicBezTo>
                    <a:pt x="19559" y="21600"/>
                    <a:pt x="21600" y="16162"/>
                    <a:pt x="21600" y="10800"/>
                  </a:cubicBezTo>
                  <a:cubicBezTo>
                    <a:pt x="21600" y="5362"/>
                    <a:pt x="19559" y="0"/>
                    <a:pt x="16866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51" name="Google Shape;2841;p94"/>
            <p:cNvSpPr/>
            <p:nvPr/>
          </p:nvSpPr>
          <p:spPr>
            <a:xfrm>
              <a:off x="486520" y="313922"/>
              <a:ext cx="62531" cy="21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604" y="0"/>
                  </a:moveTo>
                  <a:cubicBezTo>
                    <a:pt x="1185" y="0"/>
                    <a:pt x="0" y="3550"/>
                    <a:pt x="0" y="10800"/>
                  </a:cubicBezTo>
                  <a:cubicBezTo>
                    <a:pt x="0" y="16162"/>
                    <a:pt x="1185" y="21600"/>
                    <a:pt x="3604" y="21600"/>
                  </a:cubicBezTo>
                  <a:lnTo>
                    <a:pt x="17996" y="21600"/>
                  </a:lnTo>
                  <a:cubicBezTo>
                    <a:pt x="19811" y="21600"/>
                    <a:pt x="21600" y="16162"/>
                    <a:pt x="21600" y="10800"/>
                  </a:cubicBezTo>
                  <a:cubicBezTo>
                    <a:pt x="21600" y="5362"/>
                    <a:pt x="20415" y="0"/>
                    <a:pt x="17996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52" name="Google Shape;2842;p94"/>
            <p:cNvSpPr/>
            <p:nvPr/>
          </p:nvSpPr>
          <p:spPr>
            <a:xfrm>
              <a:off x="564663" y="313922"/>
              <a:ext cx="41734" cy="21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400" y="0"/>
                  </a:moveTo>
                  <a:cubicBezTo>
                    <a:pt x="2719" y="0"/>
                    <a:pt x="0" y="3550"/>
                    <a:pt x="0" y="10800"/>
                  </a:cubicBezTo>
                  <a:cubicBezTo>
                    <a:pt x="0" y="16162"/>
                    <a:pt x="2719" y="21600"/>
                    <a:pt x="5400" y="21600"/>
                  </a:cubicBezTo>
                  <a:lnTo>
                    <a:pt x="16200" y="21600"/>
                  </a:lnTo>
                  <a:cubicBezTo>
                    <a:pt x="18919" y="21600"/>
                    <a:pt x="21600" y="16162"/>
                    <a:pt x="21600" y="10800"/>
                  </a:cubicBezTo>
                  <a:cubicBezTo>
                    <a:pt x="21600" y="5362"/>
                    <a:pt x="18919" y="0"/>
                    <a:pt x="16200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53" name="Google Shape;2843;p94"/>
            <p:cNvSpPr/>
            <p:nvPr/>
          </p:nvSpPr>
          <p:spPr>
            <a:xfrm>
              <a:off x="486520" y="356209"/>
              <a:ext cx="187662" cy="22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201" y="0"/>
                  </a:moveTo>
                  <a:cubicBezTo>
                    <a:pt x="395" y="0"/>
                    <a:pt x="0" y="5017"/>
                    <a:pt x="0" y="9964"/>
                  </a:cubicBezTo>
                  <a:cubicBezTo>
                    <a:pt x="0" y="16653"/>
                    <a:pt x="395" y="21600"/>
                    <a:pt x="1201" y="21600"/>
                  </a:cubicBezTo>
                  <a:lnTo>
                    <a:pt x="20399" y="21600"/>
                  </a:lnTo>
                  <a:cubicBezTo>
                    <a:pt x="21197" y="21600"/>
                    <a:pt x="21600" y="16653"/>
                    <a:pt x="21600" y="9964"/>
                  </a:cubicBezTo>
                  <a:cubicBezTo>
                    <a:pt x="21600" y="5017"/>
                    <a:pt x="21197" y="0"/>
                    <a:pt x="20399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</p:grpSp>
      <p:grpSp>
        <p:nvGrpSpPr>
          <p:cNvPr id="464" name="Google Shape;2818;p94"/>
          <p:cNvGrpSpPr/>
          <p:nvPr/>
        </p:nvGrpSpPr>
        <p:grpSpPr>
          <a:xfrm>
            <a:off x="5710487" y="1722646"/>
            <a:ext cx="738459" cy="731455"/>
            <a:chOff x="0" y="0"/>
            <a:chExt cx="738458" cy="731453"/>
          </a:xfrm>
        </p:grpSpPr>
        <p:sp>
          <p:nvSpPr>
            <p:cNvPr id="455" name="Google Shape;2819;p94"/>
            <p:cNvSpPr/>
            <p:nvPr/>
          </p:nvSpPr>
          <p:spPr>
            <a:xfrm>
              <a:off x="411177" y="191361"/>
              <a:ext cx="35860" cy="28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8" h="21600" fill="norm" stroke="1" extrusionOk="0">
                  <a:moveTo>
                    <a:pt x="13735" y="0"/>
                  </a:moveTo>
                  <a:cubicBezTo>
                    <a:pt x="13198" y="0"/>
                    <a:pt x="12703" y="112"/>
                    <a:pt x="12166" y="335"/>
                  </a:cubicBezTo>
                  <a:lnTo>
                    <a:pt x="3328" y="5637"/>
                  </a:lnTo>
                  <a:cubicBezTo>
                    <a:pt x="354" y="6977"/>
                    <a:pt x="-596" y="12279"/>
                    <a:pt x="354" y="16298"/>
                  </a:cubicBezTo>
                  <a:cubicBezTo>
                    <a:pt x="1345" y="18921"/>
                    <a:pt x="3328" y="21600"/>
                    <a:pt x="5269" y="21600"/>
                  </a:cubicBezTo>
                  <a:cubicBezTo>
                    <a:pt x="6260" y="21600"/>
                    <a:pt x="7251" y="21600"/>
                    <a:pt x="8242" y="20260"/>
                  </a:cubicBezTo>
                  <a:lnTo>
                    <a:pt x="16089" y="16298"/>
                  </a:lnTo>
                  <a:cubicBezTo>
                    <a:pt x="19063" y="14958"/>
                    <a:pt x="21004" y="9656"/>
                    <a:pt x="20054" y="5637"/>
                  </a:cubicBezTo>
                  <a:cubicBezTo>
                    <a:pt x="18402" y="2400"/>
                    <a:pt x="16131" y="0"/>
                    <a:pt x="13735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56" name="Google Shape;2820;p94"/>
            <p:cNvSpPr/>
            <p:nvPr/>
          </p:nvSpPr>
          <p:spPr>
            <a:xfrm>
              <a:off x="389184" y="150554"/>
              <a:ext cx="31397" cy="34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26" h="21600" fill="norm" stroke="1" extrusionOk="0">
                  <a:moveTo>
                    <a:pt x="12434" y="0"/>
                  </a:moveTo>
                  <a:cubicBezTo>
                    <a:pt x="10619" y="0"/>
                    <a:pt x="8804" y="842"/>
                    <a:pt x="7579" y="2665"/>
                  </a:cubicBezTo>
                  <a:lnTo>
                    <a:pt x="1135" y="10473"/>
                  </a:lnTo>
                  <a:cubicBezTo>
                    <a:pt x="-1043" y="13792"/>
                    <a:pt x="46" y="18234"/>
                    <a:pt x="3268" y="20478"/>
                  </a:cubicBezTo>
                  <a:cubicBezTo>
                    <a:pt x="4357" y="21600"/>
                    <a:pt x="5446" y="21600"/>
                    <a:pt x="6535" y="21600"/>
                  </a:cubicBezTo>
                  <a:cubicBezTo>
                    <a:pt x="8668" y="21600"/>
                    <a:pt x="10846" y="20478"/>
                    <a:pt x="11935" y="19356"/>
                  </a:cubicBezTo>
                  <a:lnTo>
                    <a:pt x="18424" y="10473"/>
                  </a:lnTo>
                  <a:cubicBezTo>
                    <a:pt x="20557" y="8229"/>
                    <a:pt x="19468" y="3787"/>
                    <a:pt x="16246" y="1543"/>
                  </a:cubicBezTo>
                  <a:cubicBezTo>
                    <a:pt x="15293" y="561"/>
                    <a:pt x="13886" y="0"/>
                    <a:pt x="12434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57" name="Google Shape;2821;p94"/>
            <p:cNvSpPr/>
            <p:nvPr/>
          </p:nvSpPr>
          <p:spPr>
            <a:xfrm>
              <a:off x="420064" y="237645"/>
              <a:ext cx="36977" cy="24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0" h="21600" fill="norm" stroke="1" extrusionOk="0">
                  <a:moveTo>
                    <a:pt x="7122" y="0"/>
                  </a:moveTo>
                  <a:cubicBezTo>
                    <a:pt x="3206" y="0"/>
                    <a:pt x="238" y="3104"/>
                    <a:pt x="238" y="7696"/>
                  </a:cubicBezTo>
                  <a:cubicBezTo>
                    <a:pt x="-710" y="13904"/>
                    <a:pt x="1227" y="18496"/>
                    <a:pt x="5143" y="18496"/>
                  </a:cubicBezTo>
                  <a:lnTo>
                    <a:pt x="14006" y="21600"/>
                  </a:lnTo>
                  <a:lnTo>
                    <a:pt x="14995" y="21600"/>
                  </a:lnTo>
                  <a:cubicBezTo>
                    <a:pt x="17922" y="21600"/>
                    <a:pt x="19901" y="18496"/>
                    <a:pt x="20890" y="13904"/>
                  </a:cubicBezTo>
                  <a:cubicBezTo>
                    <a:pt x="20890" y="7696"/>
                    <a:pt x="18911" y="3104"/>
                    <a:pt x="15943" y="3104"/>
                  </a:cubicBezTo>
                  <a:lnTo>
                    <a:pt x="7122" y="0"/>
                  </a:ln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58" name="Google Shape;2822;p94"/>
            <p:cNvSpPr/>
            <p:nvPr/>
          </p:nvSpPr>
          <p:spPr>
            <a:xfrm>
              <a:off x="-1" y="-1"/>
              <a:ext cx="738460" cy="731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216" y="925"/>
                  </a:moveTo>
                  <a:lnTo>
                    <a:pt x="13164" y="2174"/>
                  </a:lnTo>
                  <a:lnTo>
                    <a:pt x="11183" y="3009"/>
                  </a:lnTo>
                  <a:cubicBezTo>
                    <a:pt x="11168" y="3022"/>
                    <a:pt x="11153" y="3029"/>
                    <a:pt x="11138" y="3029"/>
                  </a:cubicBezTo>
                  <a:cubicBezTo>
                    <a:pt x="11102" y="3029"/>
                    <a:pt x="11066" y="2994"/>
                    <a:pt x="11029" y="2957"/>
                  </a:cubicBezTo>
                  <a:lnTo>
                    <a:pt x="10216" y="925"/>
                  </a:lnTo>
                  <a:close/>
                  <a:moveTo>
                    <a:pt x="17534" y="4518"/>
                  </a:moveTo>
                  <a:cubicBezTo>
                    <a:pt x="17637" y="4518"/>
                    <a:pt x="17739" y="4571"/>
                    <a:pt x="17739" y="4676"/>
                  </a:cubicBezTo>
                  <a:lnTo>
                    <a:pt x="17739" y="5612"/>
                  </a:lnTo>
                  <a:cubicBezTo>
                    <a:pt x="17739" y="5717"/>
                    <a:pt x="17637" y="5819"/>
                    <a:pt x="17534" y="5819"/>
                  </a:cubicBezTo>
                  <a:lnTo>
                    <a:pt x="15808" y="5819"/>
                  </a:lnTo>
                  <a:lnTo>
                    <a:pt x="15298" y="4518"/>
                  </a:lnTo>
                  <a:close/>
                  <a:moveTo>
                    <a:pt x="18755" y="2799"/>
                  </a:moveTo>
                  <a:cubicBezTo>
                    <a:pt x="19060" y="2799"/>
                    <a:pt x="19314" y="3059"/>
                    <a:pt x="19314" y="3372"/>
                  </a:cubicBezTo>
                  <a:lnTo>
                    <a:pt x="19314" y="8581"/>
                  </a:lnTo>
                  <a:lnTo>
                    <a:pt x="16975" y="8581"/>
                  </a:lnTo>
                  <a:lnTo>
                    <a:pt x="16113" y="6445"/>
                  </a:lnTo>
                  <a:lnTo>
                    <a:pt x="17534" y="6445"/>
                  </a:lnTo>
                  <a:cubicBezTo>
                    <a:pt x="17993" y="6445"/>
                    <a:pt x="18348" y="6082"/>
                    <a:pt x="18348" y="5612"/>
                  </a:cubicBezTo>
                  <a:lnTo>
                    <a:pt x="18348" y="4676"/>
                  </a:lnTo>
                  <a:cubicBezTo>
                    <a:pt x="18348" y="4205"/>
                    <a:pt x="17993" y="3842"/>
                    <a:pt x="17534" y="3842"/>
                  </a:cubicBezTo>
                  <a:lnTo>
                    <a:pt x="15044" y="3842"/>
                  </a:lnTo>
                  <a:lnTo>
                    <a:pt x="14587" y="2799"/>
                  </a:lnTo>
                  <a:close/>
                  <a:moveTo>
                    <a:pt x="9454" y="770"/>
                  </a:moveTo>
                  <a:lnTo>
                    <a:pt x="10470" y="3217"/>
                  </a:lnTo>
                  <a:cubicBezTo>
                    <a:pt x="10573" y="3530"/>
                    <a:pt x="10827" y="3685"/>
                    <a:pt x="11132" y="3685"/>
                  </a:cubicBezTo>
                  <a:cubicBezTo>
                    <a:pt x="11232" y="3685"/>
                    <a:pt x="11335" y="3685"/>
                    <a:pt x="11437" y="3632"/>
                  </a:cubicBezTo>
                  <a:lnTo>
                    <a:pt x="13825" y="2591"/>
                  </a:lnTo>
                  <a:lnTo>
                    <a:pt x="16265" y="8632"/>
                  </a:lnTo>
                  <a:lnTo>
                    <a:pt x="14741" y="8632"/>
                  </a:lnTo>
                  <a:cubicBezTo>
                    <a:pt x="14587" y="8632"/>
                    <a:pt x="14436" y="8737"/>
                    <a:pt x="14436" y="8944"/>
                  </a:cubicBezTo>
                  <a:cubicBezTo>
                    <a:pt x="14436" y="9102"/>
                    <a:pt x="14587" y="9257"/>
                    <a:pt x="14741" y="9257"/>
                  </a:cubicBezTo>
                  <a:lnTo>
                    <a:pt x="20433" y="9257"/>
                  </a:lnTo>
                  <a:cubicBezTo>
                    <a:pt x="20738" y="9257"/>
                    <a:pt x="20941" y="9517"/>
                    <a:pt x="20941" y="9778"/>
                  </a:cubicBezTo>
                  <a:lnTo>
                    <a:pt x="20941" y="19621"/>
                  </a:lnTo>
                  <a:cubicBezTo>
                    <a:pt x="20941" y="20404"/>
                    <a:pt x="20381" y="20975"/>
                    <a:pt x="19619" y="20975"/>
                  </a:cubicBezTo>
                  <a:lnTo>
                    <a:pt x="3406" y="20975"/>
                  </a:lnTo>
                  <a:cubicBezTo>
                    <a:pt x="3711" y="20612"/>
                    <a:pt x="3914" y="20141"/>
                    <a:pt x="3914" y="19621"/>
                  </a:cubicBezTo>
                  <a:lnTo>
                    <a:pt x="3914" y="16080"/>
                  </a:lnTo>
                  <a:cubicBezTo>
                    <a:pt x="3914" y="15923"/>
                    <a:pt x="3763" y="15768"/>
                    <a:pt x="3558" y="15768"/>
                  </a:cubicBezTo>
                  <a:cubicBezTo>
                    <a:pt x="3406" y="15768"/>
                    <a:pt x="3252" y="15923"/>
                    <a:pt x="3252" y="16080"/>
                  </a:cubicBezTo>
                  <a:lnTo>
                    <a:pt x="3252" y="19621"/>
                  </a:lnTo>
                  <a:cubicBezTo>
                    <a:pt x="3252" y="20404"/>
                    <a:pt x="2693" y="20975"/>
                    <a:pt x="1931" y="20975"/>
                  </a:cubicBezTo>
                  <a:cubicBezTo>
                    <a:pt x="1221" y="20975"/>
                    <a:pt x="610" y="20404"/>
                    <a:pt x="610" y="19621"/>
                  </a:cubicBezTo>
                  <a:lnTo>
                    <a:pt x="610" y="5664"/>
                  </a:lnTo>
                  <a:cubicBezTo>
                    <a:pt x="610" y="5351"/>
                    <a:pt x="864" y="5091"/>
                    <a:pt x="1170" y="5091"/>
                  </a:cubicBezTo>
                  <a:lnTo>
                    <a:pt x="1780" y="5091"/>
                  </a:lnTo>
                  <a:lnTo>
                    <a:pt x="2390" y="6705"/>
                  </a:lnTo>
                  <a:cubicBezTo>
                    <a:pt x="2465" y="6823"/>
                    <a:pt x="2570" y="6882"/>
                    <a:pt x="2683" y="6882"/>
                  </a:cubicBezTo>
                  <a:cubicBezTo>
                    <a:pt x="2719" y="6882"/>
                    <a:pt x="2757" y="6876"/>
                    <a:pt x="2796" y="6862"/>
                  </a:cubicBezTo>
                  <a:cubicBezTo>
                    <a:pt x="2949" y="6810"/>
                    <a:pt x="3050" y="6602"/>
                    <a:pt x="2999" y="6445"/>
                  </a:cubicBezTo>
                  <a:lnTo>
                    <a:pt x="2034" y="4103"/>
                  </a:lnTo>
                  <a:cubicBezTo>
                    <a:pt x="1983" y="4050"/>
                    <a:pt x="2034" y="3945"/>
                    <a:pt x="2085" y="3945"/>
                  </a:cubicBezTo>
                  <a:lnTo>
                    <a:pt x="9454" y="770"/>
                  </a:lnTo>
                  <a:close/>
                  <a:moveTo>
                    <a:pt x="9632" y="0"/>
                  </a:moveTo>
                  <a:cubicBezTo>
                    <a:pt x="9593" y="0"/>
                    <a:pt x="9555" y="13"/>
                    <a:pt x="9506" y="39"/>
                  </a:cubicBezTo>
                  <a:lnTo>
                    <a:pt x="1831" y="3320"/>
                  </a:lnTo>
                  <a:cubicBezTo>
                    <a:pt x="1475" y="3477"/>
                    <a:pt x="1272" y="3945"/>
                    <a:pt x="1423" y="4310"/>
                  </a:cubicBezTo>
                  <a:lnTo>
                    <a:pt x="1475" y="4466"/>
                  </a:lnTo>
                  <a:lnTo>
                    <a:pt x="1170" y="4466"/>
                  </a:lnTo>
                  <a:cubicBezTo>
                    <a:pt x="508" y="4466"/>
                    <a:pt x="0" y="4986"/>
                    <a:pt x="0" y="5664"/>
                  </a:cubicBezTo>
                  <a:lnTo>
                    <a:pt x="0" y="19621"/>
                  </a:lnTo>
                  <a:cubicBezTo>
                    <a:pt x="0" y="20714"/>
                    <a:pt x="864" y="21600"/>
                    <a:pt x="1931" y="21600"/>
                  </a:cubicBezTo>
                  <a:lnTo>
                    <a:pt x="19619" y="21600"/>
                  </a:lnTo>
                  <a:cubicBezTo>
                    <a:pt x="20738" y="21600"/>
                    <a:pt x="21600" y="20714"/>
                    <a:pt x="21600" y="19621"/>
                  </a:cubicBezTo>
                  <a:lnTo>
                    <a:pt x="21600" y="9778"/>
                  </a:lnTo>
                  <a:cubicBezTo>
                    <a:pt x="21600" y="9102"/>
                    <a:pt x="21043" y="8581"/>
                    <a:pt x="20433" y="8581"/>
                  </a:cubicBezTo>
                  <a:lnTo>
                    <a:pt x="19925" y="8581"/>
                  </a:lnTo>
                  <a:lnTo>
                    <a:pt x="19925" y="3372"/>
                  </a:lnTo>
                  <a:cubicBezTo>
                    <a:pt x="19925" y="2696"/>
                    <a:pt x="19415" y="2174"/>
                    <a:pt x="18755" y="2174"/>
                  </a:cubicBezTo>
                  <a:lnTo>
                    <a:pt x="14333" y="2174"/>
                  </a:lnTo>
                  <a:lnTo>
                    <a:pt x="14282" y="2019"/>
                  </a:lnTo>
                  <a:cubicBezTo>
                    <a:pt x="14231" y="1966"/>
                    <a:pt x="14182" y="1863"/>
                    <a:pt x="14130" y="1863"/>
                  </a:cubicBezTo>
                  <a:lnTo>
                    <a:pt x="9760" y="39"/>
                  </a:lnTo>
                  <a:cubicBezTo>
                    <a:pt x="9708" y="13"/>
                    <a:pt x="9670" y="0"/>
                    <a:pt x="9632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59" name="Google Shape;2823;p94"/>
            <p:cNvSpPr/>
            <p:nvPr/>
          </p:nvSpPr>
          <p:spPr>
            <a:xfrm>
              <a:off x="99425" y="159145"/>
              <a:ext cx="367977" cy="348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600" fill="norm" stroke="1" extrusionOk="0">
                  <a:moveTo>
                    <a:pt x="11628" y="1382"/>
                  </a:moveTo>
                  <a:cubicBezTo>
                    <a:pt x="12190" y="1382"/>
                    <a:pt x="12739" y="1492"/>
                    <a:pt x="13263" y="1699"/>
                  </a:cubicBezTo>
                  <a:cubicBezTo>
                    <a:pt x="14481" y="2245"/>
                    <a:pt x="15397" y="3228"/>
                    <a:pt x="15801" y="4431"/>
                  </a:cubicBezTo>
                  <a:cubicBezTo>
                    <a:pt x="16308" y="5634"/>
                    <a:pt x="16308" y="6947"/>
                    <a:pt x="15903" y="8151"/>
                  </a:cubicBezTo>
                  <a:lnTo>
                    <a:pt x="13872" y="8151"/>
                  </a:lnTo>
                  <a:cubicBezTo>
                    <a:pt x="14076" y="7710"/>
                    <a:pt x="14179" y="7163"/>
                    <a:pt x="13974" y="6617"/>
                  </a:cubicBezTo>
                  <a:cubicBezTo>
                    <a:pt x="13774" y="6181"/>
                    <a:pt x="13365" y="5855"/>
                    <a:pt x="12961" y="5634"/>
                  </a:cubicBezTo>
                  <a:cubicBezTo>
                    <a:pt x="12756" y="5524"/>
                    <a:pt x="12531" y="5469"/>
                    <a:pt x="12301" y="5469"/>
                  </a:cubicBezTo>
                  <a:cubicBezTo>
                    <a:pt x="12075" y="5469"/>
                    <a:pt x="11845" y="5524"/>
                    <a:pt x="11640" y="5634"/>
                  </a:cubicBezTo>
                  <a:lnTo>
                    <a:pt x="11036" y="5960"/>
                  </a:lnTo>
                  <a:cubicBezTo>
                    <a:pt x="10976" y="5983"/>
                    <a:pt x="10921" y="5992"/>
                    <a:pt x="10865" y="5992"/>
                  </a:cubicBezTo>
                  <a:cubicBezTo>
                    <a:pt x="10623" y="5992"/>
                    <a:pt x="10405" y="5813"/>
                    <a:pt x="10325" y="5634"/>
                  </a:cubicBezTo>
                  <a:cubicBezTo>
                    <a:pt x="10222" y="5304"/>
                    <a:pt x="10427" y="5088"/>
                    <a:pt x="10627" y="4978"/>
                  </a:cubicBezTo>
                  <a:lnTo>
                    <a:pt x="11236" y="4652"/>
                  </a:lnTo>
                  <a:cubicBezTo>
                    <a:pt x="11338" y="4596"/>
                    <a:pt x="11415" y="4569"/>
                    <a:pt x="11491" y="4569"/>
                  </a:cubicBezTo>
                  <a:cubicBezTo>
                    <a:pt x="11568" y="4569"/>
                    <a:pt x="11640" y="4596"/>
                    <a:pt x="11743" y="4652"/>
                  </a:cubicBezTo>
                  <a:cubicBezTo>
                    <a:pt x="11862" y="4734"/>
                    <a:pt x="11977" y="4771"/>
                    <a:pt x="12088" y="4771"/>
                  </a:cubicBezTo>
                  <a:cubicBezTo>
                    <a:pt x="12266" y="4771"/>
                    <a:pt x="12428" y="4674"/>
                    <a:pt x="12556" y="4541"/>
                  </a:cubicBezTo>
                  <a:cubicBezTo>
                    <a:pt x="12756" y="4211"/>
                    <a:pt x="12658" y="3774"/>
                    <a:pt x="12454" y="3554"/>
                  </a:cubicBezTo>
                  <a:cubicBezTo>
                    <a:pt x="12190" y="3343"/>
                    <a:pt x="11887" y="3223"/>
                    <a:pt x="11568" y="3223"/>
                  </a:cubicBezTo>
                  <a:cubicBezTo>
                    <a:pt x="11393" y="3223"/>
                    <a:pt x="11215" y="3260"/>
                    <a:pt x="11036" y="3338"/>
                  </a:cubicBezTo>
                  <a:lnTo>
                    <a:pt x="10934" y="3118"/>
                  </a:lnTo>
                  <a:cubicBezTo>
                    <a:pt x="10848" y="2847"/>
                    <a:pt x="10559" y="2654"/>
                    <a:pt x="10290" y="2654"/>
                  </a:cubicBezTo>
                  <a:cubicBezTo>
                    <a:pt x="10231" y="2654"/>
                    <a:pt x="10175" y="2663"/>
                    <a:pt x="10120" y="2682"/>
                  </a:cubicBezTo>
                  <a:cubicBezTo>
                    <a:pt x="9818" y="2902"/>
                    <a:pt x="9716" y="3228"/>
                    <a:pt x="9818" y="3554"/>
                  </a:cubicBezTo>
                  <a:lnTo>
                    <a:pt x="9920" y="3774"/>
                  </a:lnTo>
                  <a:cubicBezTo>
                    <a:pt x="9209" y="4321"/>
                    <a:pt x="8902" y="5304"/>
                    <a:pt x="9209" y="6181"/>
                  </a:cubicBezTo>
                  <a:cubicBezTo>
                    <a:pt x="9515" y="6842"/>
                    <a:pt x="10171" y="7319"/>
                    <a:pt x="10870" y="7319"/>
                  </a:cubicBezTo>
                  <a:cubicBezTo>
                    <a:pt x="11095" y="7319"/>
                    <a:pt x="11321" y="7269"/>
                    <a:pt x="11543" y="7163"/>
                  </a:cubicBezTo>
                  <a:lnTo>
                    <a:pt x="12147" y="6837"/>
                  </a:lnTo>
                  <a:lnTo>
                    <a:pt x="12556" y="6837"/>
                  </a:lnTo>
                  <a:cubicBezTo>
                    <a:pt x="12658" y="6947"/>
                    <a:pt x="12756" y="7058"/>
                    <a:pt x="12756" y="7163"/>
                  </a:cubicBezTo>
                  <a:cubicBezTo>
                    <a:pt x="12858" y="7384"/>
                    <a:pt x="12756" y="7710"/>
                    <a:pt x="12556" y="7820"/>
                  </a:cubicBezTo>
                  <a:lnTo>
                    <a:pt x="11845" y="8151"/>
                  </a:lnTo>
                  <a:lnTo>
                    <a:pt x="11640" y="8151"/>
                  </a:lnTo>
                  <a:cubicBezTo>
                    <a:pt x="11543" y="8151"/>
                    <a:pt x="11440" y="8151"/>
                    <a:pt x="11338" y="8040"/>
                  </a:cubicBezTo>
                  <a:cubicBezTo>
                    <a:pt x="11236" y="7875"/>
                    <a:pt x="11083" y="7792"/>
                    <a:pt x="10921" y="7792"/>
                  </a:cubicBezTo>
                  <a:cubicBezTo>
                    <a:pt x="10755" y="7792"/>
                    <a:pt x="10576" y="7875"/>
                    <a:pt x="10427" y="8040"/>
                  </a:cubicBezTo>
                  <a:cubicBezTo>
                    <a:pt x="10427" y="8040"/>
                    <a:pt x="10427" y="8151"/>
                    <a:pt x="10325" y="8151"/>
                  </a:cubicBezTo>
                  <a:lnTo>
                    <a:pt x="7280" y="8151"/>
                  </a:lnTo>
                  <a:cubicBezTo>
                    <a:pt x="6773" y="6947"/>
                    <a:pt x="6773" y="5634"/>
                    <a:pt x="7280" y="4431"/>
                  </a:cubicBezTo>
                  <a:cubicBezTo>
                    <a:pt x="7688" y="3228"/>
                    <a:pt x="8600" y="2245"/>
                    <a:pt x="9716" y="1805"/>
                  </a:cubicBezTo>
                  <a:cubicBezTo>
                    <a:pt x="10359" y="1520"/>
                    <a:pt x="11002" y="1382"/>
                    <a:pt x="11628" y="1382"/>
                  </a:cubicBezTo>
                  <a:close/>
                  <a:moveTo>
                    <a:pt x="11543" y="0"/>
                  </a:moveTo>
                  <a:cubicBezTo>
                    <a:pt x="10780" y="0"/>
                    <a:pt x="10018" y="165"/>
                    <a:pt x="9311" y="496"/>
                  </a:cubicBezTo>
                  <a:cubicBezTo>
                    <a:pt x="7786" y="1153"/>
                    <a:pt x="6671" y="2351"/>
                    <a:pt x="6066" y="3885"/>
                  </a:cubicBezTo>
                  <a:cubicBezTo>
                    <a:pt x="5559" y="5304"/>
                    <a:pt x="5457" y="6837"/>
                    <a:pt x="5861" y="8151"/>
                  </a:cubicBezTo>
                  <a:lnTo>
                    <a:pt x="3021" y="8151"/>
                  </a:lnTo>
                  <a:cubicBezTo>
                    <a:pt x="2616" y="8151"/>
                    <a:pt x="2310" y="8256"/>
                    <a:pt x="2007" y="8366"/>
                  </a:cubicBezTo>
                  <a:lnTo>
                    <a:pt x="1198" y="6401"/>
                  </a:lnTo>
                  <a:cubicBezTo>
                    <a:pt x="1122" y="6162"/>
                    <a:pt x="892" y="5983"/>
                    <a:pt x="653" y="5983"/>
                  </a:cubicBezTo>
                  <a:cubicBezTo>
                    <a:pt x="564" y="5983"/>
                    <a:pt x="470" y="6011"/>
                    <a:pt x="385" y="6070"/>
                  </a:cubicBezTo>
                  <a:cubicBezTo>
                    <a:pt x="82" y="6181"/>
                    <a:pt x="-122" y="6617"/>
                    <a:pt x="82" y="6947"/>
                  </a:cubicBezTo>
                  <a:lnTo>
                    <a:pt x="994" y="9354"/>
                  </a:lnTo>
                  <a:cubicBezTo>
                    <a:pt x="789" y="9790"/>
                    <a:pt x="687" y="10226"/>
                    <a:pt x="687" y="10662"/>
                  </a:cubicBezTo>
                  <a:lnTo>
                    <a:pt x="687" y="20833"/>
                  </a:lnTo>
                  <a:cubicBezTo>
                    <a:pt x="687" y="21269"/>
                    <a:pt x="994" y="21600"/>
                    <a:pt x="1296" y="21600"/>
                  </a:cubicBezTo>
                  <a:cubicBezTo>
                    <a:pt x="1705" y="21600"/>
                    <a:pt x="2007" y="21269"/>
                    <a:pt x="2007" y="20833"/>
                  </a:cubicBezTo>
                  <a:lnTo>
                    <a:pt x="2007" y="10662"/>
                  </a:lnTo>
                  <a:cubicBezTo>
                    <a:pt x="2007" y="10006"/>
                    <a:pt x="2412" y="9569"/>
                    <a:pt x="3021" y="9569"/>
                  </a:cubicBezTo>
                  <a:lnTo>
                    <a:pt x="20771" y="9569"/>
                  </a:lnTo>
                  <a:cubicBezTo>
                    <a:pt x="21176" y="9569"/>
                    <a:pt x="21478" y="9243"/>
                    <a:pt x="21478" y="8807"/>
                  </a:cubicBezTo>
                  <a:cubicBezTo>
                    <a:pt x="21478" y="8477"/>
                    <a:pt x="21176" y="8151"/>
                    <a:pt x="20771" y="8151"/>
                  </a:cubicBezTo>
                  <a:lnTo>
                    <a:pt x="17219" y="8151"/>
                  </a:lnTo>
                  <a:cubicBezTo>
                    <a:pt x="17624" y="6727"/>
                    <a:pt x="17526" y="5304"/>
                    <a:pt x="17019" y="3885"/>
                  </a:cubicBezTo>
                  <a:cubicBezTo>
                    <a:pt x="16410" y="2351"/>
                    <a:pt x="15192" y="1153"/>
                    <a:pt x="13774" y="496"/>
                  </a:cubicBezTo>
                  <a:cubicBezTo>
                    <a:pt x="13063" y="165"/>
                    <a:pt x="12301" y="0"/>
                    <a:pt x="11543" y="0"/>
                  </a:cubicBezTo>
                  <a:close/>
                </a:path>
              </a:pathLst>
            </a:custGeom>
            <a:solidFill>
              <a:srgbClr val="FD0C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60" name="Google Shape;2824;p94"/>
            <p:cNvSpPr/>
            <p:nvPr/>
          </p:nvSpPr>
          <p:spPr>
            <a:xfrm>
              <a:off x="114242" y="115526"/>
              <a:ext cx="99168" cy="55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5" h="21600" fill="norm" stroke="1" extrusionOk="0">
                  <a:moveTo>
                    <a:pt x="18283" y="0"/>
                  </a:moveTo>
                  <a:cubicBezTo>
                    <a:pt x="18068" y="0"/>
                    <a:pt x="17868" y="58"/>
                    <a:pt x="17668" y="174"/>
                  </a:cubicBezTo>
                  <a:lnTo>
                    <a:pt x="1556" y="13326"/>
                  </a:lnTo>
                  <a:cubicBezTo>
                    <a:pt x="465" y="13994"/>
                    <a:pt x="-273" y="16781"/>
                    <a:pt x="96" y="18842"/>
                  </a:cubicBezTo>
                  <a:cubicBezTo>
                    <a:pt x="465" y="20903"/>
                    <a:pt x="1556" y="21600"/>
                    <a:pt x="2294" y="21600"/>
                  </a:cubicBezTo>
                  <a:lnTo>
                    <a:pt x="3032" y="21600"/>
                  </a:lnTo>
                  <a:lnTo>
                    <a:pt x="19498" y="8477"/>
                  </a:lnTo>
                  <a:cubicBezTo>
                    <a:pt x="20604" y="7781"/>
                    <a:pt x="21327" y="5023"/>
                    <a:pt x="20604" y="2932"/>
                  </a:cubicBezTo>
                  <a:cubicBezTo>
                    <a:pt x="20297" y="1248"/>
                    <a:pt x="19252" y="0"/>
                    <a:pt x="18283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61" name="Google Shape;2825;p94"/>
            <p:cNvSpPr/>
            <p:nvPr/>
          </p:nvSpPr>
          <p:spPr>
            <a:xfrm>
              <a:off x="129686" y="169218"/>
              <a:ext cx="53251" cy="3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8" h="21600" fill="norm" stroke="1" extrusionOk="0">
                  <a:moveTo>
                    <a:pt x="16542" y="0"/>
                  </a:moveTo>
                  <a:cubicBezTo>
                    <a:pt x="15890" y="0"/>
                    <a:pt x="15182" y="275"/>
                    <a:pt x="14445" y="869"/>
                  </a:cubicBezTo>
                  <a:lnTo>
                    <a:pt x="2284" y="8512"/>
                  </a:lnTo>
                  <a:cubicBezTo>
                    <a:pt x="243" y="10708"/>
                    <a:pt x="-409" y="13958"/>
                    <a:pt x="243" y="17207"/>
                  </a:cubicBezTo>
                  <a:cubicBezTo>
                    <a:pt x="923" y="20502"/>
                    <a:pt x="2284" y="21600"/>
                    <a:pt x="4297" y="21600"/>
                  </a:cubicBezTo>
                  <a:lnTo>
                    <a:pt x="5657" y="21600"/>
                  </a:lnTo>
                  <a:lnTo>
                    <a:pt x="17818" y="12859"/>
                  </a:lnTo>
                  <a:cubicBezTo>
                    <a:pt x="19830" y="11761"/>
                    <a:pt x="21191" y="7414"/>
                    <a:pt x="20511" y="4164"/>
                  </a:cubicBezTo>
                  <a:cubicBezTo>
                    <a:pt x="19547" y="1785"/>
                    <a:pt x="18215" y="0"/>
                    <a:pt x="16542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62" name="Google Shape;2826;p94"/>
            <p:cNvSpPr/>
            <p:nvPr/>
          </p:nvSpPr>
          <p:spPr>
            <a:xfrm>
              <a:off x="178978" y="613333"/>
              <a:ext cx="76465" cy="21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947" y="0"/>
                  </a:moveTo>
                  <a:cubicBezTo>
                    <a:pt x="1484" y="0"/>
                    <a:pt x="0" y="3562"/>
                    <a:pt x="0" y="10838"/>
                  </a:cubicBezTo>
                  <a:cubicBezTo>
                    <a:pt x="0" y="16219"/>
                    <a:pt x="1484" y="21600"/>
                    <a:pt x="2947" y="21600"/>
                  </a:cubicBezTo>
                  <a:lnTo>
                    <a:pt x="18653" y="21600"/>
                  </a:lnTo>
                  <a:cubicBezTo>
                    <a:pt x="20137" y="21600"/>
                    <a:pt x="21600" y="16219"/>
                    <a:pt x="21600" y="10838"/>
                  </a:cubicBezTo>
                  <a:cubicBezTo>
                    <a:pt x="21600" y="3562"/>
                    <a:pt x="20137" y="0"/>
                    <a:pt x="18653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63" name="Google Shape;2827;p94"/>
            <p:cNvSpPr/>
            <p:nvPr/>
          </p:nvSpPr>
          <p:spPr>
            <a:xfrm>
              <a:off x="178978" y="652140"/>
              <a:ext cx="177227" cy="22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272" y="0"/>
                  </a:moveTo>
                  <a:cubicBezTo>
                    <a:pt x="640" y="0"/>
                    <a:pt x="0" y="4963"/>
                    <a:pt x="0" y="9926"/>
                  </a:cubicBezTo>
                  <a:cubicBezTo>
                    <a:pt x="0" y="16637"/>
                    <a:pt x="640" y="21600"/>
                    <a:pt x="1272" y="21600"/>
                  </a:cubicBezTo>
                  <a:lnTo>
                    <a:pt x="20328" y="21600"/>
                  </a:lnTo>
                  <a:cubicBezTo>
                    <a:pt x="20969" y="21600"/>
                    <a:pt x="21600" y="16637"/>
                    <a:pt x="21600" y="9926"/>
                  </a:cubicBezTo>
                  <a:cubicBezTo>
                    <a:pt x="21600" y="4963"/>
                    <a:pt x="20969" y="0"/>
                    <a:pt x="20328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</p:grpSp>
      <p:grpSp>
        <p:nvGrpSpPr>
          <p:cNvPr id="476" name="Google Shape;2805;p94"/>
          <p:cNvGrpSpPr/>
          <p:nvPr/>
        </p:nvGrpSpPr>
        <p:grpSpPr>
          <a:xfrm>
            <a:off x="9757396" y="1749714"/>
            <a:ext cx="738459" cy="694871"/>
            <a:chOff x="0" y="0"/>
            <a:chExt cx="738458" cy="694869"/>
          </a:xfrm>
        </p:grpSpPr>
        <p:sp>
          <p:nvSpPr>
            <p:cNvPr id="465" name="Google Shape;2806;p94"/>
            <p:cNvSpPr/>
            <p:nvPr/>
          </p:nvSpPr>
          <p:spPr>
            <a:xfrm>
              <a:off x="0" y="0"/>
              <a:ext cx="738459" cy="694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25" y="19682"/>
                  </a:moveTo>
                  <a:cubicBezTo>
                    <a:pt x="11130" y="19682"/>
                    <a:pt x="11384" y="19956"/>
                    <a:pt x="11384" y="20286"/>
                  </a:cubicBezTo>
                  <a:cubicBezTo>
                    <a:pt x="11384" y="20612"/>
                    <a:pt x="11130" y="20942"/>
                    <a:pt x="10825" y="20942"/>
                  </a:cubicBezTo>
                  <a:cubicBezTo>
                    <a:pt x="10470" y="20942"/>
                    <a:pt x="10216" y="20612"/>
                    <a:pt x="10216" y="20286"/>
                  </a:cubicBezTo>
                  <a:cubicBezTo>
                    <a:pt x="10216" y="19956"/>
                    <a:pt x="10470" y="19682"/>
                    <a:pt x="10825" y="19682"/>
                  </a:cubicBezTo>
                  <a:close/>
                  <a:moveTo>
                    <a:pt x="762" y="0"/>
                  </a:moveTo>
                  <a:cubicBezTo>
                    <a:pt x="356" y="0"/>
                    <a:pt x="0" y="384"/>
                    <a:pt x="0" y="822"/>
                  </a:cubicBezTo>
                  <a:lnTo>
                    <a:pt x="0" y="2194"/>
                  </a:lnTo>
                  <a:cubicBezTo>
                    <a:pt x="0" y="2631"/>
                    <a:pt x="305" y="2960"/>
                    <a:pt x="711" y="2960"/>
                  </a:cubicBezTo>
                  <a:lnTo>
                    <a:pt x="711" y="11897"/>
                  </a:lnTo>
                  <a:cubicBezTo>
                    <a:pt x="711" y="12060"/>
                    <a:pt x="864" y="12226"/>
                    <a:pt x="1016" y="12226"/>
                  </a:cubicBezTo>
                  <a:cubicBezTo>
                    <a:pt x="1219" y="12226"/>
                    <a:pt x="1372" y="12116"/>
                    <a:pt x="1372" y="11897"/>
                  </a:cubicBezTo>
                  <a:lnTo>
                    <a:pt x="1372" y="2960"/>
                  </a:lnTo>
                  <a:lnTo>
                    <a:pt x="16519" y="2960"/>
                  </a:lnTo>
                  <a:cubicBezTo>
                    <a:pt x="16670" y="2960"/>
                    <a:pt x="16824" y="2852"/>
                    <a:pt x="16824" y="2631"/>
                  </a:cubicBezTo>
                  <a:cubicBezTo>
                    <a:pt x="16824" y="2468"/>
                    <a:pt x="16670" y="2302"/>
                    <a:pt x="16519" y="2302"/>
                  </a:cubicBezTo>
                  <a:lnTo>
                    <a:pt x="762" y="2302"/>
                  </a:lnTo>
                  <a:cubicBezTo>
                    <a:pt x="711" y="2302"/>
                    <a:pt x="662" y="2249"/>
                    <a:pt x="662" y="2194"/>
                  </a:cubicBezTo>
                  <a:lnTo>
                    <a:pt x="662" y="822"/>
                  </a:lnTo>
                  <a:cubicBezTo>
                    <a:pt x="662" y="714"/>
                    <a:pt x="711" y="658"/>
                    <a:pt x="762" y="658"/>
                  </a:cubicBezTo>
                  <a:lnTo>
                    <a:pt x="20889" y="658"/>
                  </a:lnTo>
                  <a:cubicBezTo>
                    <a:pt x="20938" y="658"/>
                    <a:pt x="20990" y="769"/>
                    <a:pt x="20990" y="822"/>
                  </a:cubicBezTo>
                  <a:lnTo>
                    <a:pt x="20990" y="2194"/>
                  </a:lnTo>
                  <a:cubicBezTo>
                    <a:pt x="20990" y="2249"/>
                    <a:pt x="20938" y="2302"/>
                    <a:pt x="20889" y="2302"/>
                  </a:cubicBezTo>
                  <a:lnTo>
                    <a:pt x="17940" y="2302"/>
                  </a:lnTo>
                  <a:cubicBezTo>
                    <a:pt x="17737" y="2302"/>
                    <a:pt x="17586" y="2468"/>
                    <a:pt x="17586" y="2631"/>
                  </a:cubicBezTo>
                  <a:cubicBezTo>
                    <a:pt x="17586" y="2852"/>
                    <a:pt x="17737" y="2960"/>
                    <a:pt x="17940" y="2960"/>
                  </a:cubicBezTo>
                  <a:lnTo>
                    <a:pt x="20279" y="2960"/>
                  </a:lnTo>
                  <a:lnTo>
                    <a:pt x="20279" y="16885"/>
                  </a:lnTo>
                  <a:cubicBezTo>
                    <a:pt x="20279" y="16941"/>
                    <a:pt x="20228" y="16996"/>
                    <a:pt x="20177" y="16996"/>
                  </a:cubicBezTo>
                  <a:lnTo>
                    <a:pt x="1475" y="16996"/>
                  </a:lnTo>
                  <a:cubicBezTo>
                    <a:pt x="1423" y="16996"/>
                    <a:pt x="1372" y="16941"/>
                    <a:pt x="1372" y="16885"/>
                  </a:cubicBezTo>
                  <a:lnTo>
                    <a:pt x="1372" y="13432"/>
                  </a:lnTo>
                  <a:cubicBezTo>
                    <a:pt x="1372" y="13214"/>
                    <a:pt x="1219" y="13103"/>
                    <a:pt x="1016" y="13103"/>
                  </a:cubicBezTo>
                  <a:cubicBezTo>
                    <a:pt x="864" y="13103"/>
                    <a:pt x="711" y="13214"/>
                    <a:pt x="711" y="13432"/>
                  </a:cubicBezTo>
                  <a:lnTo>
                    <a:pt x="711" y="16885"/>
                  </a:lnTo>
                  <a:cubicBezTo>
                    <a:pt x="711" y="17325"/>
                    <a:pt x="1067" y="17652"/>
                    <a:pt x="1475" y="17652"/>
                  </a:cubicBezTo>
                  <a:lnTo>
                    <a:pt x="10470" y="17652"/>
                  </a:lnTo>
                  <a:lnTo>
                    <a:pt x="10470" y="19024"/>
                  </a:lnTo>
                  <a:cubicBezTo>
                    <a:pt x="9962" y="19187"/>
                    <a:pt x="9606" y="19682"/>
                    <a:pt x="9606" y="20286"/>
                  </a:cubicBezTo>
                  <a:cubicBezTo>
                    <a:pt x="9606" y="20997"/>
                    <a:pt x="10114" y="21600"/>
                    <a:pt x="10825" y="21600"/>
                  </a:cubicBezTo>
                  <a:cubicBezTo>
                    <a:pt x="11486" y="21600"/>
                    <a:pt x="11994" y="20997"/>
                    <a:pt x="11994" y="20286"/>
                  </a:cubicBezTo>
                  <a:cubicBezTo>
                    <a:pt x="11994" y="19682"/>
                    <a:pt x="11638" y="19187"/>
                    <a:pt x="11130" y="19024"/>
                  </a:cubicBezTo>
                  <a:lnTo>
                    <a:pt x="11130" y="17652"/>
                  </a:lnTo>
                  <a:lnTo>
                    <a:pt x="20125" y="17652"/>
                  </a:lnTo>
                  <a:cubicBezTo>
                    <a:pt x="20533" y="17652"/>
                    <a:pt x="20889" y="17325"/>
                    <a:pt x="20889" y="16885"/>
                  </a:cubicBezTo>
                  <a:lnTo>
                    <a:pt x="20889" y="2960"/>
                  </a:lnTo>
                  <a:cubicBezTo>
                    <a:pt x="21295" y="2960"/>
                    <a:pt x="21600" y="2631"/>
                    <a:pt x="21600" y="2194"/>
                  </a:cubicBezTo>
                  <a:lnTo>
                    <a:pt x="21600" y="822"/>
                  </a:lnTo>
                  <a:cubicBezTo>
                    <a:pt x="21600" y="384"/>
                    <a:pt x="21295" y="0"/>
                    <a:pt x="20889" y="0"/>
                  </a:cubicBezTo>
                  <a:close/>
                </a:path>
              </a:pathLst>
            </a:custGeom>
            <a:solidFill>
              <a:srgbClr val="FD0C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66" name="Google Shape;2807;p94"/>
            <p:cNvSpPr/>
            <p:nvPr/>
          </p:nvSpPr>
          <p:spPr>
            <a:xfrm>
              <a:off x="557728" y="442708"/>
              <a:ext cx="99085" cy="21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656" y="0"/>
                  </a:moveTo>
                  <a:cubicBezTo>
                    <a:pt x="1145" y="0"/>
                    <a:pt x="0" y="5381"/>
                    <a:pt x="0" y="10838"/>
                  </a:cubicBezTo>
                  <a:cubicBezTo>
                    <a:pt x="0" y="18038"/>
                    <a:pt x="1145" y="21600"/>
                    <a:pt x="2656" y="21600"/>
                  </a:cubicBezTo>
                  <a:lnTo>
                    <a:pt x="18944" y="21600"/>
                  </a:lnTo>
                  <a:cubicBezTo>
                    <a:pt x="20455" y="21600"/>
                    <a:pt x="21600" y="18038"/>
                    <a:pt x="21600" y="10838"/>
                  </a:cubicBezTo>
                  <a:cubicBezTo>
                    <a:pt x="21218" y="5381"/>
                    <a:pt x="20455" y="0"/>
                    <a:pt x="18944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67" name="Google Shape;2808;p94"/>
            <p:cNvSpPr/>
            <p:nvPr/>
          </p:nvSpPr>
          <p:spPr>
            <a:xfrm>
              <a:off x="483015" y="481512"/>
              <a:ext cx="173798" cy="22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297" y="0"/>
                  </a:moveTo>
                  <a:cubicBezTo>
                    <a:pt x="653" y="0"/>
                    <a:pt x="0" y="4963"/>
                    <a:pt x="0" y="9926"/>
                  </a:cubicBezTo>
                  <a:cubicBezTo>
                    <a:pt x="0" y="16637"/>
                    <a:pt x="653" y="21600"/>
                    <a:pt x="1297" y="21600"/>
                  </a:cubicBezTo>
                  <a:lnTo>
                    <a:pt x="20086" y="21600"/>
                  </a:lnTo>
                  <a:cubicBezTo>
                    <a:pt x="20947" y="21600"/>
                    <a:pt x="21600" y="16637"/>
                    <a:pt x="21600" y="9926"/>
                  </a:cubicBezTo>
                  <a:cubicBezTo>
                    <a:pt x="21600" y="4963"/>
                    <a:pt x="20947" y="0"/>
                    <a:pt x="20086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68" name="Google Shape;2809;p94"/>
            <p:cNvSpPr/>
            <p:nvPr/>
          </p:nvSpPr>
          <p:spPr>
            <a:xfrm>
              <a:off x="483015" y="153444"/>
              <a:ext cx="36483" cy="22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178" y="0"/>
                  </a:moveTo>
                  <a:cubicBezTo>
                    <a:pt x="3110" y="0"/>
                    <a:pt x="0" y="5017"/>
                    <a:pt x="0" y="9964"/>
                  </a:cubicBezTo>
                  <a:cubicBezTo>
                    <a:pt x="0" y="16583"/>
                    <a:pt x="3110" y="21600"/>
                    <a:pt x="6178" y="21600"/>
                  </a:cubicBezTo>
                  <a:lnTo>
                    <a:pt x="14429" y="21600"/>
                  </a:lnTo>
                  <a:cubicBezTo>
                    <a:pt x="18533" y="21600"/>
                    <a:pt x="21600" y="16583"/>
                    <a:pt x="21600" y="9964"/>
                  </a:cubicBezTo>
                  <a:cubicBezTo>
                    <a:pt x="21600" y="5017"/>
                    <a:pt x="18533" y="0"/>
                    <a:pt x="14429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69" name="Google Shape;2810;p94"/>
            <p:cNvSpPr/>
            <p:nvPr/>
          </p:nvSpPr>
          <p:spPr>
            <a:xfrm>
              <a:off x="536934" y="153444"/>
              <a:ext cx="119879" cy="22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67" y="0"/>
                  </a:moveTo>
                  <a:cubicBezTo>
                    <a:pt x="933" y="0"/>
                    <a:pt x="0" y="5017"/>
                    <a:pt x="0" y="9964"/>
                  </a:cubicBezTo>
                  <a:cubicBezTo>
                    <a:pt x="0" y="16583"/>
                    <a:pt x="933" y="21600"/>
                    <a:pt x="1867" y="21600"/>
                  </a:cubicBezTo>
                  <a:lnTo>
                    <a:pt x="19405" y="21600"/>
                  </a:lnTo>
                  <a:cubicBezTo>
                    <a:pt x="20653" y="21600"/>
                    <a:pt x="21600" y="16583"/>
                    <a:pt x="21600" y="9964"/>
                  </a:cubicBezTo>
                  <a:cubicBezTo>
                    <a:pt x="21600" y="5017"/>
                    <a:pt x="20653" y="0"/>
                    <a:pt x="19405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70" name="Google Shape;2811;p94"/>
            <p:cNvSpPr/>
            <p:nvPr/>
          </p:nvSpPr>
          <p:spPr>
            <a:xfrm>
              <a:off x="483015" y="194028"/>
              <a:ext cx="173798" cy="21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297" y="0"/>
                  </a:moveTo>
                  <a:cubicBezTo>
                    <a:pt x="653" y="0"/>
                    <a:pt x="0" y="3550"/>
                    <a:pt x="0" y="10800"/>
                  </a:cubicBezTo>
                  <a:cubicBezTo>
                    <a:pt x="0" y="16162"/>
                    <a:pt x="653" y="21600"/>
                    <a:pt x="1297" y="21600"/>
                  </a:cubicBezTo>
                  <a:lnTo>
                    <a:pt x="20086" y="21600"/>
                  </a:lnTo>
                  <a:cubicBezTo>
                    <a:pt x="20947" y="21600"/>
                    <a:pt x="21600" y="16162"/>
                    <a:pt x="21600" y="10800"/>
                  </a:cubicBezTo>
                  <a:cubicBezTo>
                    <a:pt x="21600" y="3550"/>
                    <a:pt x="20947" y="0"/>
                    <a:pt x="20086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71" name="Google Shape;2812;p94"/>
            <p:cNvSpPr/>
            <p:nvPr/>
          </p:nvSpPr>
          <p:spPr>
            <a:xfrm>
              <a:off x="483015" y="259270"/>
              <a:ext cx="173798" cy="141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297" y="0"/>
                  </a:moveTo>
                  <a:cubicBezTo>
                    <a:pt x="435" y="0"/>
                    <a:pt x="0" y="544"/>
                    <a:pt x="0" y="1621"/>
                  </a:cubicBezTo>
                  <a:lnTo>
                    <a:pt x="0" y="19979"/>
                  </a:lnTo>
                  <a:cubicBezTo>
                    <a:pt x="0" y="20795"/>
                    <a:pt x="653" y="21600"/>
                    <a:pt x="1297" y="21600"/>
                  </a:cubicBezTo>
                  <a:lnTo>
                    <a:pt x="20086" y="21600"/>
                  </a:lnTo>
                  <a:cubicBezTo>
                    <a:pt x="20947" y="21600"/>
                    <a:pt x="21600" y="20795"/>
                    <a:pt x="21600" y="19979"/>
                  </a:cubicBezTo>
                  <a:cubicBezTo>
                    <a:pt x="21600" y="18901"/>
                    <a:pt x="20947" y="18096"/>
                    <a:pt x="20086" y="18096"/>
                  </a:cubicBezTo>
                  <a:lnTo>
                    <a:pt x="16848" y="18096"/>
                  </a:lnTo>
                  <a:lnTo>
                    <a:pt x="16848" y="3515"/>
                  </a:lnTo>
                  <a:cubicBezTo>
                    <a:pt x="16848" y="2699"/>
                    <a:pt x="16195" y="1894"/>
                    <a:pt x="15552" y="1894"/>
                  </a:cubicBezTo>
                  <a:cubicBezTo>
                    <a:pt x="14908" y="1894"/>
                    <a:pt x="14255" y="2699"/>
                    <a:pt x="14255" y="3515"/>
                  </a:cubicBezTo>
                  <a:lnTo>
                    <a:pt x="14255" y="18096"/>
                  </a:lnTo>
                  <a:lnTo>
                    <a:pt x="12097" y="18096"/>
                  </a:lnTo>
                  <a:lnTo>
                    <a:pt x="12097" y="12688"/>
                  </a:lnTo>
                  <a:cubicBezTo>
                    <a:pt x="12097" y="11883"/>
                    <a:pt x="11453" y="11066"/>
                    <a:pt x="10800" y="11066"/>
                  </a:cubicBezTo>
                  <a:cubicBezTo>
                    <a:pt x="9939" y="11066"/>
                    <a:pt x="9286" y="11883"/>
                    <a:pt x="9286" y="12688"/>
                  </a:cubicBezTo>
                  <a:lnTo>
                    <a:pt x="9286" y="18096"/>
                  </a:lnTo>
                  <a:lnTo>
                    <a:pt x="7127" y="18096"/>
                  </a:lnTo>
                  <a:lnTo>
                    <a:pt x="7127" y="8640"/>
                  </a:lnTo>
                  <a:cubicBezTo>
                    <a:pt x="7127" y="7563"/>
                    <a:pt x="6701" y="6746"/>
                    <a:pt x="5831" y="6746"/>
                  </a:cubicBezTo>
                  <a:cubicBezTo>
                    <a:pt x="5187" y="6746"/>
                    <a:pt x="4534" y="7563"/>
                    <a:pt x="4534" y="8640"/>
                  </a:cubicBezTo>
                  <a:lnTo>
                    <a:pt x="4534" y="18096"/>
                  </a:lnTo>
                  <a:lnTo>
                    <a:pt x="2593" y="18096"/>
                  </a:lnTo>
                  <a:lnTo>
                    <a:pt x="2593" y="1621"/>
                  </a:lnTo>
                  <a:cubicBezTo>
                    <a:pt x="2593" y="805"/>
                    <a:pt x="1950" y="0"/>
                    <a:pt x="1297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72" name="Google Shape;2813;p94"/>
            <p:cNvSpPr/>
            <p:nvPr/>
          </p:nvSpPr>
          <p:spPr>
            <a:xfrm>
              <a:off x="76465" y="135818"/>
              <a:ext cx="364886" cy="37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98" y="5243"/>
                  </a:moveTo>
                  <a:cubicBezTo>
                    <a:pt x="13886" y="5243"/>
                    <a:pt x="16456" y="7714"/>
                    <a:pt x="16456" y="10798"/>
                  </a:cubicBezTo>
                  <a:cubicBezTo>
                    <a:pt x="16456" y="13990"/>
                    <a:pt x="13886" y="16456"/>
                    <a:pt x="10798" y="16456"/>
                  </a:cubicBezTo>
                  <a:cubicBezTo>
                    <a:pt x="7714" y="16456"/>
                    <a:pt x="5243" y="13886"/>
                    <a:pt x="5243" y="10798"/>
                  </a:cubicBezTo>
                  <a:cubicBezTo>
                    <a:pt x="5243" y="7714"/>
                    <a:pt x="7714" y="5243"/>
                    <a:pt x="10798" y="5243"/>
                  </a:cubicBezTo>
                  <a:close/>
                  <a:moveTo>
                    <a:pt x="20261" y="11519"/>
                  </a:moveTo>
                  <a:cubicBezTo>
                    <a:pt x="20157" y="13476"/>
                    <a:pt x="19440" y="15324"/>
                    <a:pt x="18205" y="16767"/>
                  </a:cubicBezTo>
                  <a:lnTo>
                    <a:pt x="16352" y="14914"/>
                  </a:lnTo>
                  <a:cubicBezTo>
                    <a:pt x="17074" y="13886"/>
                    <a:pt x="17588" y="12754"/>
                    <a:pt x="17691" y="11519"/>
                  </a:cubicBezTo>
                  <a:close/>
                  <a:moveTo>
                    <a:pt x="10180" y="1339"/>
                  </a:moveTo>
                  <a:lnTo>
                    <a:pt x="10180" y="4012"/>
                  </a:lnTo>
                  <a:cubicBezTo>
                    <a:pt x="6686" y="4319"/>
                    <a:pt x="3909" y="7304"/>
                    <a:pt x="3909" y="10798"/>
                  </a:cubicBezTo>
                  <a:cubicBezTo>
                    <a:pt x="3909" y="14607"/>
                    <a:pt x="6993" y="17691"/>
                    <a:pt x="10798" y="17691"/>
                  </a:cubicBezTo>
                  <a:cubicBezTo>
                    <a:pt x="12651" y="17691"/>
                    <a:pt x="14296" y="17074"/>
                    <a:pt x="15532" y="15838"/>
                  </a:cubicBezTo>
                  <a:cubicBezTo>
                    <a:pt x="16149" y="16456"/>
                    <a:pt x="16767" y="17074"/>
                    <a:pt x="17380" y="17691"/>
                  </a:cubicBezTo>
                  <a:cubicBezTo>
                    <a:pt x="15735" y="19337"/>
                    <a:pt x="13372" y="20365"/>
                    <a:pt x="10798" y="20365"/>
                  </a:cubicBezTo>
                  <a:cubicBezTo>
                    <a:pt x="5554" y="20365"/>
                    <a:pt x="1335" y="16046"/>
                    <a:pt x="1335" y="10798"/>
                  </a:cubicBezTo>
                  <a:cubicBezTo>
                    <a:pt x="1335" y="5762"/>
                    <a:pt x="5243" y="1646"/>
                    <a:pt x="10180" y="1339"/>
                  </a:cubicBezTo>
                  <a:close/>
                  <a:moveTo>
                    <a:pt x="10798" y="0"/>
                  </a:moveTo>
                  <a:cubicBezTo>
                    <a:pt x="4833" y="0"/>
                    <a:pt x="0" y="4937"/>
                    <a:pt x="0" y="10798"/>
                  </a:cubicBezTo>
                  <a:cubicBezTo>
                    <a:pt x="0" y="16767"/>
                    <a:pt x="4833" y="21600"/>
                    <a:pt x="10798" y="21600"/>
                  </a:cubicBezTo>
                  <a:cubicBezTo>
                    <a:pt x="16767" y="21600"/>
                    <a:pt x="21600" y="16767"/>
                    <a:pt x="21600" y="10798"/>
                  </a:cubicBezTo>
                  <a:cubicBezTo>
                    <a:pt x="21600" y="8539"/>
                    <a:pt x="20879" y="6375"/>
                    <a:pt x="19544" y="4526"/>
                  </a:cubicBezTo>
                  <a:cubicBezTo>
                    <a:pt x="19427" y="4354"/>
                    <a:pt x="19255" y="4280"/>
                    <a:pt x="19065" y="4280"/>
                  </a:cubicBezTo>
                  <a:cubicBezTo>
                    <a:pt x="18913" y="4280"/>
                    <a:pt x="18754" y="4332"/>
                    <a:pt x="18615" y="4423"/>
                  </a:cubicBezTo>
                  <a:cubicBezTo>
                    <a:pt x="18412" y="4630"/>
                    <a:pt x="18309" y="4937"/>
                    <a:pt x="18512" y="5243"/>
                  </a:cubicBezTo>
                  <a:cubicBezTo>
                    <a:pt x="19544" y="6686"/>
                    <a:pt x="20157" y="8435"/>
                    <a:pt x="20261" y="10185"/>
                  </a:cubicBezTo>
                  <a:lnTo>
                    <a:pt x="17691" y="10185"/>
                  </a:lnTo>
                  <a:cubicBezTo>
                    <a:pt x="17380" y="6893"/>
                    <a:pt x="14707" y="4319"/>
                    <a:pt x="11415" y="4012"/>
                  </a:cubicBezTo>
                  <a:lnTo>
                    <a:pt x="11415" y="1339"/>
                  </a:lnTo>
                  <a:cubicBezTo>
                    <a:pt x="13372" y="1438"/>
                    <a:pt x="15117" y="2160"/>
                    <a:pt x="16663" y="3395"/>
                  </a:cubicBezTo>
                  <a:cubicBezTo>
                    <a:pt x="16780" y="3473"/>
                    <a:pt x="16914" y="3507"/>
                    <a:pt x="17043" y="3507"/>
                  </a:cubicBezTo>
                  <a:cubicBezTo>
                    <a:pt x="17255" y="3507"/>
                    <a:pt x="17462" y="3416"/>
                    <a:pt x="17588" y="3291"/>
                  </a:cubicBezTo>
                  <a:cubicBezTo>
                    <a:pt x="17795" y="2985"/>
                    <a:pt x="17795" y="2570"/>
                    <a:pt x="17484" y="2367"/>
                  </a:cubicBezTo>
                  <a:cubicBezTo>
                    <a:pt x="15532" y="821"/>
                    <a:pt x="13268" y="0"/>
                    <a:pt x="10798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73" name="Google Shape;2814;p94"/>
            <p:cNvSpPr/>
            <p:nvPr/>
          </p:nvSpPr>
          <p:spPr>
            <a:xfrm>
              <a:off x="88195" y="477514"/>
              <a:ext cx="49925" cy="37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600" fill="norm" stroke="1" extrusionOk="0">
                  <a:moveTo>
                    <a:pt x="4485" y="0"/>
                  </a:moveTo>
                  <a:cubicBezTo>
                    <a:pt x="3426" y="0"/>
                    <a:pt x="2337" y="768"/>
                    <a:pt x="1611" y="2305"/>
                  </a:cubicBezTo>
                  <a:cubicBezTo>
                    <a:pt x="-537" y="4311"/>
                    <a:pt x="-537" y="8367"/>
                    <a:pt x="1611" y="10416"/>
                  </a:cubicBezTo>
                  <a:lnTo>
                    <a:pt x="7389" y="19551"/>
                  </a:lnTo>
                  <a:cubicBezTo>
                    <a:pt x="8085" y="20575"/>
                    <a:pt x="9537" y="21600"/>
                    <a:pt x="10263" y="21600"/>
                  </a:cubicBezTo>
                  <a:cubicBezTo>
                    <a:pt x="11685" y="21600"/>
                    <a:pt x="12411" y="20575"/>
                    <a:pt x="13863" y="19551"/>
                  </a:cubicBezTo>
                  <a:lnTo>
                    <a:pt x="19611" y="10416"/>
                  </a:lnTo>
                  <a:cubicBezTo>
                    <a:pt x="21063" y="8367"/>
                    <a:pt x="21063" y="4311"/>
                    <a:pt x="19611" y="2305"/>
                  </a:cubicBezTo>
                  <a:cubicBezTo>
                    <a:pt x="18552" y="768"/>
                    <a:pt x="17281" y="0"/>
                    <a:pt x="16102" y="0"/>
                  </a:cubicBezTo>
                  <a:cubicBezTo>
                    <a:pt x="14952" y="0"/>
                    <a:pt x="13863" y="768"/>
                    <a:pt x="13137" y="2305"/>
                  </a:cubicBezTo>
                  <a:lnTo>
                    <a:pt x="10263" y="6360"/>
                  </a:lnTo>
                  <a:lnTo>
                    <a:pt x="7389" y="2305"/>
                  </a:lnTo>
                  <a:cubicBezTo>
                    <a:pt x="6663" y="768"/>
                    <a:pt x="5574" y="0"/>
                    <a:pt x="4485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74" name="Google Shape;2815;p94"/>
            <p:cNvSpPr/>
            <p:nvPr/>
          </p:nvSpPr>
          <p:spPr>
            <a:xfrm>
              <a:off x="280616" y="325402"/>
              <a:ext cx="50362" cy="36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2" h="21600" fill="norm" stroke="1" extrusionOk="0">
                  <a:moveTo>
                    <a:pt x="4598" y="0"/>
                  </a:moveTo>
                  <a:cubicBezTo>
                    <a:pt x="3419" y="0"/>
                    <a:pt x="2148" y="531"/>
                    <a:pt x="1089" y="1593"/>
                  </a:cubicBezTo>
                  <a:cubicBezTo>
                    <a:pt x="-363" y="3674"/>
                    <a:pt x="-363" y="7923"/>
                    <a:pt x="1089" y="11066"/>
                  </a:cubicBezTo>
                  <a:lnTo>
                    <a:pt x="6837" y="19520"/>
                  </a:lnTo>
                  <a:cubicBezTo>
                    <a:pt x="8289" y="20538"/>
                    <a:pt x="9015" y="21600"/>
                    <a:pt x="10437" y="21600"/>
                  </a:cubicBezTo>
                  <a:cubicBezTo>
                    <a:pt x="11163" y="21600"/>
                    <a:pt x="12615" y="20538"/>
                    <a:pt x="13341" y="19520"/>
                  </a:cubicBezTo>
                  <a:lnTo>
                    <a:pt x="19815" y="11066"/>
                  </a:lnTo>
                  <a:cubicBezTo>
                    <a:pt x="21237" y="7923"/>
                    <a:pt x="21237" y="3674"/>
                    <a:pt x="19815" y="1593"/>
                  </a:cubicBezTo>
                  <a:cubicBezTo>
                    <a:pt x="18726" y="531"/>
                    <a:pt x="17455" y="0"/>
                    <a:pt x="16306" y="0"/>
                  </a:cubicBezTo>
                  <a:cubicBezTo>
                    <a:pt x="15126" y="0"/>
                    <a:pt x="14037" y="531"/>
                    <a:pt x="13341" y="1593"/>
                  </a:cubicBezTo>
                  <a:lnTo>
                    <a:pt x="10437" y="5798"/>
                  </a:lnTo>
                  <a:lnTo>
                    <a:pt x="7563" y="1593"/>
                  </a:lnTo>
                  <a:cubicBezTo>
                    <a:pt x="6837" y="531"/>
                    <a:pt x="5748" y="0"/>
                    <a:pt x="4598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475" name="Google Shape;2816;p94"/>
            <p:cNvSpPr/>
            <p:nvPr/>
          </p:nvSpPr>
          <p:spPr>
            <a:xfrm>
              <a:off x="395732" y="156110"/>
              <a:ext cx="49944" cy="36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8" h="21600" fill="norm" stroke="1" extrusionOk="0">
                  <a:moveTo>
                    <a:pt x="4515" y="0"/>
                  </a:moveTo>
                  <a:cubicBezTo>
                    <a:pt x="3426" y="0"/>
                    <a:pt x="2337" y="531"/>
                    <a:pt x="1611" y="1593"/>
                  </a:cubicBezTo>
                  <a:cubicBezTo>
                    <a:pt x="-537" y="3674"/>
                    <a:pt x="-537" y="7879"/>
                    <a:pt x="1611" y="11066"/>
                  </a:cubicBezTo>
                  <a:lnTo>
                    <a:pt x="7389" y="19475"/>
                  </a:lnTo>
                  <a:cubicBezTo>
                    <a:pt x="8115" y="20538"/>
                    <a:pt x="8811" y="21600"/>
                    <a:pt x="10263" y="21600"/>
                  </a:cubicBezTo>
                  <a:cubicBezTo>
                    <a:pt x="11715" y="21600"/>
                    <a:pt x="12411" y="20538"/>
                    <a:pt x="13137" y="19475"/>
                  </a:cubicBezTo>
                  <a:lnTo>
                    <a:pt x="19641" y="11066"/>
                  </a:lnTo>
                  <a:cubicBezTo>
                    <a:pt x="21063" y="7879"/>
                    <a:pt x="21063" y="3674"/>
                    <a:pt x="19641" y="1593"/>
                  </a:cubicBezTo>
                  <a:cubicBezTo>
                    <a:pt x="18552" y="531"/>
                    <a:pt x="17281" y="0"/>
                    <a:pt x="16132" y="0"/>
                  </a:cubicBezTo>
                  <a:cubicBezTo>
                    <a:pt x="14952" y="0"/>
                    <a:pt x="13863" y="531"/>
                    <a:pt x="13137" y="1593"/>
                  </a:cubicBezTo>
                  <a:lnTo>
                    <a:pt x="10263" y="5798"/>
                  </a:lnTo>
                  <a:lnTo>
                    <a:pt x="7389" y="1593"/>
                  </a:lnTo>
                  <a:cubicBezTo>
                    <a:pt x="6663" y="531"/>
                    <a:pt x="5574" y="0"/>
                    <a:pt x="4515" y="0"/>
                  </a:cubicBezTo>
                  <a:close/>
                </a:path>
              </a:pathLst>
            </a:custGeom>
            <a:solidFill>
              <a:srgbClr val="E4EAE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/>
              </a:pPr>
            </a:p>
          </p:txBody>
        </p:sp>
      </p:grpSp>
      <p:sp>
        <p:nvSpPr>
          <p:cNvPr id="477" name="Скругленный прямоугольник 17"/>
          <p:cNvSpPr/>
          <p:nvPr/>
        </p:nvSpPr>
        <p:spPr>
          <a:xfrm>
            <a:off x="9337009" y="1396603"/>
            <a:ext cx="1504595" cy="1401168"/>
          </a:xfrm>
          <a:prstGeom prst="roundRect">
            <a:avLst>
              <a:gd name="adj" fmla="val 16667"/>
            </a:avLst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478" name="Заголовок 13"/>
          <p:cNvSpPr txBox="1"/>
          <p:nvPr>
            <p:ph type="title"/>
          </p:nvPr>
        </p:nvSpPr>
        <p:spPr>
          <a:xfrm>
            <a:off x="525817" y="421225"/>
            <a:ext cx="9862734" cy="376139"/>
          </a:xfrm>
          <a:prstGeom prst="rect">
            <a:avLst/>
          </a:prstGeom>
        </p:spPr>
        <p:txBody>
          <a:bodyPr/>
          <a:lstStyle>
            <a:lvl1pPr defTabSz="561392">
              <a:defRPr sz="1940"/>
            </a:lvl1pPr>
          </a:lstStyle>
          <a:p>
            <a:pPr/>
            <a:r>
              <a:t>Почему модель простая</a:t>
            </a:r>
          </a:p>
        </p:txBody>
      </p:sp>
      <p:sp>
        <p:nvSpPr>
          <p:cNvPr id="479" name="Google Shape;2799;p94"/>
          <p:cNvSpPr/>
          <p:nvPr/>
        </p:nvSpPr>
        <p:spPr>
          <a:xfrm flipV="1">
            <a:off x="6843165" y="2119165"/>
            <a:ext cx="2489935" cy="12490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Заголовок 5"/>
          <p:cNvSpPr txBox="1"/>
          <p:nvPr>
            <p:ph type="title"/>
          </p:nvPr>
        </p:nvSpPr>
        <p:spPr>
          <a:xfrm>
            <a:off x="533489" y="370426"/>
            <a:ext cx="5562512" cy="4423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r>
              <a:t>Ограничения</a:t>
            </a:r>
          </a:p>
        </p:txBody>
      </p:sp>
      <p:sp>
        <p:nvSpPr>
          <p:cNvPr id="482" name="Текст 7"/>
          <p:cNvSpPr txBox="1"/>
          <p:nvPr>
            <p:ph type="body" sz="quarter" idx="1"/>
          </p:nvPr>
        </p:nvSpPr>
        <p:spPr>
          <a:xfrm>
            <a:off x="521133" y="1695025"/>
            <a:ext cx="4902201" cy="7125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- Разметка выведена из оценки исследования: поштучной экспертной оценки снимков нет</a:t>
            </a:r>
          </a:p>
        </p:txBody>
      </p:sp>
      <p:sp>
        <p:nvSpPr>
          <p:cNvPr id="483" name="Текст 8"/>
          <p:cNvSpPr/>
          <p:nvPr>
            <p:ph type="body" idx="22"/>
          </p:nvPr>
        </p:nvSpPr>
        <p:spPr>
          <a:xfrm>
            <a:off x="521133" y="2552034"/>
            <a:ext cx="4902201" cy="7125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- 252 снимка и 77 нарушений — доверительные интервалы широкие</a:t>
            </a:r>
          </a:p>
        </p:txBody>
      </p:sp>
      <p:sp>
        <p:nvSpPr>
          <p:cNvPr id="484" name="Текст 9"/>
          <p:cNvSpPr/>
          <p:nvPr>
            <p:ph type="body" idx="23"/>
          </p:nvPr>
        </p:nvSpPr>
        <p:spPr>
          <a:xfrm>
            <a:off x="521133" y="3409043"/>
            <a:ext cx="4902201" cy="7125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- Эталон — та же экспертная таблица; независимой истины нет</a:t>
            </a:r>
          </a:p>
        </p:txBody>
      </p:sp>
      <p:sp>
        <p:nvSpPr>
          <p:cNvPr id="485" name="Текст 10"/>
          <p:cNvSpPr/>
          <p:nvPr>
            <p:ph type="body" idx="24"/>
          </p:nvPr>
        </p:nvSpPr>
        <p:spPr>
          <a:xfrm>
            <a:off x="521133" y="4266053"/>
            <a:ext cx="4902201" cy="7125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- Тип нарушения определяет эвристика, а не обученная модель</a:t>
            </a:r>
          </a:p>
        </p:txBody>
      </p:sp>
      <p:sp>
        <p:nvSpPr>
          <p:cNvPr id="486" name="Текст 11"/>
          <p:cNvSpPr/>
          <p:nvPr>
            <p:ph type="body" idx="25"/>
          </p:nvPr>
        </p:nvSpPr>
        <p:spPr>
          <a:xfrm>
            <a:off x="521133" y="5123062"/>
            <a:ext cx="4902201" cy="712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487" name="Номер слайда 20"/>
          <p:cNvSpPr txBox="1"/>
          <p:nvPr>
            <p:ph type="sldNum" sz="quarter" idx="4294967295"/>
          </p:nvPr>
        </p:nvSpPr>
        <p:spPr>
          <a:xfrm>
            <a:off x="11584047" y="6404292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88" name="Прямая соединительная линия 1"/>
          <p:cNvSpPr/>
          <p:nvPr/>
        </p:nvSpPr>
        <p:spPr>
          <a:xfrm>
            <a:off x="521133" y="1604659"/>
            <a:ext cx="11335906" cy="1"/>
          </a:xfrm>
          <a:prstGeom prst="line">
            <a:avLst/>
          </a:prstGeom>
          <a:ln w="12700">
            <a:solidFill>
              <a:schemeClr val="accent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489" name="Прямая соединительная линия 3"/>
          <p:cNvSpPr/>
          <p:nvPr/>
        </p:nvSpPr>
        <p:spPr>
          <a:xfrm>
            <a:off x="521133" y="2465534"/>
            <a:ext cx="11335906" cy="1"/>
          </a:xfrm>
          <a:prstGeom prst="line">
            <a:avLst/>
          </a:prstGeom>
          <a:ln w="12700">
            <a:solidFill>
              <a:schemeClr val="accent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490" name="Прямая соединительная линия 12"/>
          <p:cNvSpPr/>
          <p:nvPr/>
        </p:nvSpPr>
        <p:spPr>
          <a:xfrm>
            <a:off x="521133" y="3342864"/>
            <a:ext cx="11335906" cy="1"/>
          </a:xfrm>
          <a:prstGeom prst="line">
            <a:avLst/>
          </a:prstGeom>
          <a:ln w="12700">
            <a:solidFill>
              <a:schemeClr val="accent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491" name="Прямая соединительная линия 13"/>
          <p:cNvSpPr/>
          <p:nvPr/>
        </p:nvSpPr>
        <p:spPr>
          <a:xfrm>
            <a:off x="521133" y="4183124"/>
            <a:ext cx="11335906" cy="1"/>
          </a:xfrm>
          <a:prstGeom prst="line">
            <a:avLst/>
          </a:prstGeom>
          <a:ln w="12700">
            <a:solidFill>
              <a:schemeClr val="accent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492" name="Прямая соединительная линия 14"/>
          <p:cNvSpPr/>
          <p:nvPr/>
        </p:nvSpPr>
        <p:spPr>
          <a:xfrm>
            <a:off x="521133" y="5048098"/>
            <a:ext cx="11335906" cy="1"/>
          </a:xfrm>
          <a:prstGeom prst="line">
            <a:avLst/>
          </a:prstGeom>
          <a:ln w="12700">
            <a:solidFill>
              <a:schemeClr val="accent5"/>
            </a:solidFill>
            <a:miter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Скругленный прямоугольник 1"/>
          <p:cNvSpPr/>
          <p:nvPr/>
        </p:nvSpPr>
        <p:spPr>
          <a:xfrm>
            <a:off x="346075" y="324561"/>
            <a:ext cx="3111829" cy="620920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495" name="Номер слайда 6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96" name="Текст 5"/>
          <p:cNvSpPr txBox="1"/>
          <p:nvPr>
            <p:ph type="body" sz="quarter" idx="1"/>
          </p:nvPr>
        </p:nvSpPr>
        <p:spPr>
          <a:xfrm>
            <a:off x="406288" y="1076214"/>
            <a:ext cx="6685716" cy="1909454"/>
          </a:xfrm>
          <a:prstGeom prst="rect">
            <a:avLst/>
          </a:prstGeom>
          <a:solidFill>
            <a:schemeClr val="accent2">
              <a:hueOff val="1141463"/>
              <a:satOff val="-100000"/>
              <a:lumOff val="8039"/>
            </a:schemeClr>
          </a:solidFill>
          <a:ln w="9525">
            <a:solidFill>
              <a:schemeClr val="accent5"/>
            </a:solidFill>
            <a:round/>
          </a:ln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t>Интерфейс: загрузка DICOM,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Таблица результатов,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Панель деталей и панель «О модели» с метриками, словарём нарушений и списком ограничений.</a:t>
            </a:r>
          </a:p>
        </p:txBody>
      </p:sp>
      <p:sp>
        <p:nvSpPr>
          <p:cNvPr id="497" name="Заголовок 13"/>
          <p:cNvSpPr txBox="1"/>
          <p:nvPr>
            <p:ph type="title"/>
          </p:nvPr>
        </p:nvSpPr>
        <p:spPr>
          <a:xfrm>
            <a:off x="525816" y="421225"/>
            <a:ext cx="2775524" cy="376139"/>
          </a:xfrm>
          <a:prstGeom prst="rect">
            <a:avLst/>
          </a:prstGeom>
        </p:spPr>
        <p:txBody>
          <a:bodyPr/>
          <a:lstStyle>
            <a:lvl1pPr defTabSz="561392">
              <a:defRPr sz="1940"/>
            </a:lvl1pPr>
          </a:lstStyle>
          <a:p>
            <a:pPr/>
            <a:r>
              <a:t>Как это выглядит</a:t>
            </a:r>
          </a:p>
        </p:txBody>
      </p:sp>
      <p:pic>
        <p:nvPicPr>
          <p:cNvPr id="498" name="Picture 1734447569" descr="Picture 173444756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5759" y="3291840"/>
            <a:ext cx="6766561" cy="2960371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Picture 1734447570" descr="Picture 173444757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06640" y="1005839"/>
            <a:ext cx="4023360" cy="27757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Picture 1734447571" descr="Picture 173444757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406640" y="4023359"/>
            <a:ext cx="4023360" cy="27757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Скругленный прямоугольник 22"/>
          <p:cNvSpPr/>
          <p:nvPr/>
        </p:nvSpPr>
        <p:spPr>
          <a:xfrm>
            <a:off x="346074" y="324561"/>
            <a:ext cx="4001073" cy="620920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503" name="Номер слайда 20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504" name="Текст 1"/>
          <p:cNvSpPr txBox="1"/>
          <p:nvPr>
            <p:ph type="body" sz="quarter" idx="1"/>
          </p:nvPr>
        </p:nvSpPr>
        <p:spPr>
          <a:xfrm>
            <a:off x="1615960" y="1428775"/>
            <a:ext cx="3866856" cy="4236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Скорость</a:t>
            </a:r>
          </a:p>
        </p:txBody>
      </p:sp>
      <p:sp>
        <p:nvSpPr>
          <p:cNvPr id="505" name="Текст 2"/>
          <p:cNvSpPr/>
          <p:nvPr>
            <p:ph type="body" idx="21"/>
          </p:nvPr>
        </p:nvSpPr>
        <p:spPr>
          <a:xfrm>
            <a:off x="1615963" y="1996388"/>
            <a:ext cx="3866856" cy="6720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lnSpc>
                <a:spcPct val="81000"/>
              </a:lnSpc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15 мс на снимок на ускорителе, 20 мс на CPU; запас к бюджету три минуты более 3000×</a:t>
            </a:r>
          </a:p>
        </p:txBody>
      </p:sp>
      <p:sp>
        <p:nvSpPr>
          <p:cNvPr id="506" name="Текст 3"/>
          <p:cNvSpPr/>
          <p:nvPr>
            <p:ph type="body" idx="22"/>
          </p:nvPr>
        </p:nvSpPr>
        <p:spPr>
          <a:xfrm>
            <a:off x="1596603" y="3032761"/>
            <a:ext cx="3866857" cy="40375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Требования</a:t>
            </a:r>
          </a:p>
        </p:txBody>
      </p:sp>
      <p:sp>
        <p:nvSpPr>
          <p:cNvPr id="507" name="Текст 4"/>
          <p:cNvSpPr/>
          <p:nvPr>
            <p:ph type="body" idx="23"/>
          </p:nvPr>
        </p:nvSpPr>
        <p:spPr>
          <a:xfrm>
            <a:off x="1596603" y="3580500"/>
            <a:ext cx="3866857" cy="6720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lnSpc>
                <a:spcPct val="81000"/>
              </a:lnSpc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Минимально достаточно CPU; чекпоинт 43 МБ; образ содержит код и интерфейс</a:t>
            </a:r>
          </a:p>
        </p:txBody>
      </p:sp>
      <p:sp>
        <p:nvSpPr>
          <p:cNvPr id="508" name="Текст 5"/>
          <p:cNvSpPr/>
          <p:nvPr>
            <p:ph type="body" idx="24"/>
          </p:nvPr>
        </p:nvSpPr>
        <p:spPr>
          <a:xfrm>
            <a:off x="1596603" y="4616872"/>
            <a:ext cx="3866857" cy="4039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API</a:t>
            </a:r>
          </a:p>
        </p:txBody>
      </p:sp>
      <p:sp>
        <p:nvSpPr>
          <p:cNvPr id="509" name="Текст 6"/>
          <p:cNvSpPr/>
          <p:nvPr>
            <p:ph type="body" idx="25"/>
          </p:nvPr>
        </p:nvSpPr>
        <p:spPr>
          <a:xfrm>
            <a:off x="1596603" y="5164611"/>
            <a:ext cx="3866857" cy="6720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72000"/>
              </a:lnSpc>
              <a:defRPr sz="1200">
                <a:solidFill>
                  <a:srgbClr val="000000"/>
                </a:solidFill>
              </a:defRPr>
            </a:pPr>
            <a:r>
              <a:t>Анализ файла, детальный отчёт,</a:t>
            </a:r>
          </a:p>
          <a:p>
            <a:pPr marL="0" indent="0">
              <a:lnSpc>
                <a:spcPct val="72000"/>
              </a:lnSpc>
              <a:buSzTx/>
              <a:buNone/>
              <a:defRPr sz="1200">
                <a:solidFill>
                  <a:srgbClr val="000000"/>
                </a:solidFill>
              </a:defRPr>
            </a:pPr>
            <a:r>
              <a:t> DICOM SR, пакетную обработку и</a:t>
            </a:r>
          </a:p>
          <a:p>
            <a:pPr marL="0" indent="0">
              <a:lnSpc>
                <a:spcPct val="72000"/>
              </a:lnSpc>
              <a:buSzTx/>
              <a:buNone/>
              <a:defRPr sz="1200">
                <a:solidFill>
                  <a:srgbClr val="000000"/>
                </a:solidFill>
              </a:defRPr>
            </a:pPr>
            <a:r>
              <a:t> выгрузку XLSX</a:t>
            </a:r>
          </a:p>
        </p:txBody>
      </p:sp>
      <p:sp>
        <p:nvSpPr>
          <p:cNvPr id="510" name="Текст 7"/>
          <p:cNvSpPr/>
          <p:nvPr>
            <p:ph type="body" idx="26"/>
          </p:nvPr>
        </p:nvSpPr>
        <p:spPr>
          <a:xfrm>
            <a:off x="7289068" y="1428775"/>
            <a:ext cx="3866856" cy="4236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Надёжность</a:t>
            </a:r>
          </a:p>
        </p:txBody>
      </p:sp>
      <p:sp>
        <p:nvSpPr>
          <p:cNvPr id="511" name="Текст 8"/>
          <p:cNvSpPr/>
          <p:nvPr>
            <p:ph type="body" idx="27"/>
          </p:nvPr>
        </p:nvSpPr>
        <p:spPr>
          <a:xfrm>
            <a:off x="7289071" y="1996388"/>
            <a:ext cx="3866856" cy="6720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lnSpc>
                <a:spcPct val="81000"/>
              </a:lnSpc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Ошибка не выбрасывается исключением: строка получает processing_status = Failure</a:t>
            </a:r>
          </a:p>
        </p:txBody>
      </p:sp>
      <p:sp>
        <p:nvSpPr>
          <p:cNvPr id="512" name="Текст 9"/>
          <p:cNvSpPr/>
          <p:nvPr>
            <p:ph type="body" idx="28"/>
          </p:nvPr>
        </p:nvSpPr>
        <p:spPr>
          <a:xfrm>
            <a:off x="7269712" y="3032761"/>
            <a:ext cx="3866856" cy="40375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Офлайн</a:t>
            </a:r>
          </a:p>
        </p:txBody>
      </p:sp>
      <p:sp>
        <p:nvSpPr>
          <p:cNvPr id="513" name="Текст 10"/>
          <p:cNvSpPr/>
          <p:nvPr>
            <p:ph type="body" idx="29"/>
          </p:nvPr>
        </p:nvSpPr>
        <p:spPr>
          <a:xfrm>
            <a:off x="7269712" y="3580500"/>
            <a:ext cx="3866856" cy="6720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lnSpc>
                <a:spcPct val="81000"/>
              </a:lnSpc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Ни внешних сервисов, ни обращений к CDN: ассеты интерфейса лежат локально</a:t>
            </a:r>
          </a:p>
        </p:txBody>
      </p:sp>
      <p:sp>
        <p:nvSpPr>
          <p:cNvPr id="514" name="Текст 11"/>
          <p:cNvSpPr/>
          <p:nvPr>
            <p:ph type="body" idx="30"/>
          </p:nvPr>
        </p:nvSpPr>
        <p:spPr>
          <a:xfrm>
            <a:off x="7269712" y="4616872"/>
            <a:ext cx="3866856" cy="4039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Тесты</a:t>
            </a:r>
          </a:p>
        </p:txBody>
      </p:sp>
      <p:sp>
        <p:nvSpPr>
          <p:cNvPr id="515" name="Текст 12"/>
          <p:cNvSpPr/>
          <p:nvPr>
            <p:ph type="body" idx="31"/>
          </p:nvPr>
        </p:nvSpPr>
        <p:spPr>
          <a:xfrm>
            <a:off x="7269712" y="5164611"/>
            <a:ext cx="3866856" cy="6720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lnSpc>
                <a:spcPct val="81000"/>
              </a:lnSpc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209 автотестов, включая браузерные сценарии и проверку работы без сети</a:t>
            </a:r>
          </a:p>
        </p:txBody>
      </p:sp>
      <p:sp>
        <p:nvSpPr>
          <p:cNvPr id="516" name="Заголовок 13"/>
          <p:cNvSpPr txBox="1"/>
          <p:nvPr>
            <p:ph type="title"/>
          </p:nvPr>
        </p:nvSpPr>
        <p:spPr>
          <a:xfrm>
            <a:off x="525817" y="421225"/>
            <a:ext cx="9862734" cy="376139"/>
          </a:xfrm>
          <a:prstGeom prst="rect">
            <a:avLst/>
          </a:prstGeom>
        </p:spPr>
        <p:txBody>
          <a:bodyPr/>
          <a:lstStyle>
            <a:lvl1pPr defTabSz="561392">
              <a:defRPr sz="1940"/>
            </a:lvl1pPr>
          </a:lstStyle>
          <a:p>
            <a:pPr/>
            <a:r>
              <a:t>Эксплуатация и упаковка</a:t>
            </a:r>
          </a:p>
        </p:txBody>
      </p:sp>
      <p:sp>
        <p:nvSpPr>
          <p:cNvPr id="517" name="Текст 14"/>
          <p:cNvSpPr/>
          <p:nvPr>
            <p:ph type="body" idx="32"/>
          </p:nvPr>
        </p:nvSpPr>
        <p:spPr>
          <a:xfrm>
            <a:off x="520913" y="1394052"/>
            <a:ext cx="771004" cy="4236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518" name="Текст 15"/>
          <p:cNvSpPr/>
          <p:nvPr>
            <p:ph type="body" idx="33"/>
          </p:nvPr>
        </p:nvSpPr>
        <p:spPr>
          <a:xfrm>
            <a:off x="501556" y="2998035"/>
            <a:ext cx="771004" cy="40375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519" name="Текст 16"/>
          <p:cNvSpPr/>
          <p:nvPr>
            <p:ph type="body" idx="34"/>
          </p:nvPr>
        </p:nvSpPr>
        <p:spPr>
          <a:xfrm>
            <a:off x="501556" y="4582147"/>
            <a:ext cx="771004" cy="4039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520" name="Текст 17"/>
          <p:cNvSpPr/>
          <p:nvPr>
            <p:ph type="body" idx="35"/>
          </p:nvPr>
        </p:nvSpPr>
        <p:spPr>
          <a:xfrm>
            <a:off x="6194019" y="1394052"/>
            <a:ext cx="771004" cy="4236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521" name="Текст 18"/>
          <p:cNvSpPr/>
          <p:nvPr>
            <p:ph type="body" idx="36"/>
          </p:nvPr>
        </p:nvSpPr>
        <p:spPr>
          <a:xfrm>
            <a:off x="6174664" y="2998035"/>
            <a:ext cx="771004" cy="40375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05</a:t>
            </a:r>
          </a:p>
        </p:txBody>
      </p:sp>
      <p:sp>
        <p:nvSpPr>
          <p:cNvPr id="522" name="Текст 19"/>
          <p:cNvSpPr/>
          <p:nvPr>
            <p:ph type="body" idx="37"/>
          </p:nvPr>
        </p:nvSpPr>
        <p:spPr>
          <a:xfrm>
            <a:off x="6174664" y="4582147"/>
            <a:ext cx="771004" cy="4039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06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Скругленный прямоугольник 11"/>
          <p:cNvSpPr/>
          <p:nvPr/>
        </p:nvSpPr>
        <p:spPr>
          <a:xfrm>
            <a:off x="346075" y="324561"/>
            <a:ext cx="3111829" cy="620920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b="1">
                <a:solidFill>
                  <a:schemeClr val="accent2"/>
                </a:solidFill>
              </a:defRPr>
            </a:pPr>
          </a:p>
        </p:txBody>
      </p:sp>
      <p:sp>
        <p:nvSpPr>
          <p:cNvPr id="525" name="Номер слайда 12"/>
          <p:cNvSpPr txBox="1"/>
          <p:nvPr>
            <p:ph type="sldNum" sz="quarter" idx="2"/>
          </p:nvPr>
        </p:nvSpPr>
        <p:spPr>
          <a:xfrm>
            <a:off x="11556239" y="6404299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526" name="Текст 1"/>
          <p:cNvSpPr txBox="1"/>
          <p:nvPr>
            <p:ph type="body" sz="quarter" idx="1"/>
          </p:nvPr>
        </p:nvSpPr>
        <p:spPr>
          <a:xfrm>
            <a:off x="346075" y="1458074"/>
            <a:ext cx="2526079" cy="1476688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Поштучная разметка</a:t>
            </a:r>
          </a:p>
        </p:txBody>
      </p:sp>
      <p:sp>
        <p:nvSpPr>
          <p:cNvPr id="527" name="Текст 2"/>
          <p:cNvSpPr/>
          <p:nvPr>
            <p:ph type="body" idx="21"/>
          </p:nvPr>
        </p:nvSpPr>
        <p:spPr>
          <a:xfrm>
            <a:off x="329858" y="1969648"/>
            <a:ext cx="2526079" cy="11206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Разметить снимки специалистом — это снимает главное ограничение</a:t>
            </a:r>
          </a:p>
        </p:txBody>
      </p:sp>
      <p:sp>
        <p:nvSpPr>
          <p:cNvPr id="528" name="Текст 3"/>
          <p:cNvSpPr/>
          <p:nvPr>
            <p:ph type="body" idx="22"/>
          </p:nvPr>
        </p:nvSpPr>
        <p:spPr>
          <a:xfrm>
            <a:off x="4832960" y="1458074"/>
            <a:ext cx="2526080" cy="1476688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 sz="1600">
                <a:solidFill>
                  <a:schemeClr val="accent1"/>
                </a:solidFill>
              </a:defRPr>
            </a:lvl1pPr>
          </a:lstStyle>
          <a:p>
            <a:pPr/>
            <a:r>
              <a:t>Мультилейбл нарушений</a:t>
            </a:r>
          </a:p>
        </p:txBody>
      </p:sp>
      <p:sp>
        <p:nvSpPr>
          <p:cNvPr id="529" name="Текст 4"/>
          <p:cNvSpPr/>
          <p:nvPr>
            <p:ph type="body" idx="23"/>
          </p:nvPr>
        </p:nvSpPr>
        <p:spPr>
          <a:xfrm>
            <a:off x="4849709" y="2022245"/>
            <a:ext cx="2526079" cy="11206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Обучаемый тип нарушения вместо эвристики</a:t>
            </a:r>
          </a:p>
        </p:txBody>
      </p:sp>
      <p:sp>
        <p:nvSpPr>
          <p:cNvPr id="530" name="Текст 5"/>
          <p:cNvSpPr/>
          <p:nvPr>
            <p:ph type="body" idx="24"/>
          </p:nvPr>
        </p:nvSpPr>
        <p:spPr>
          <a:xfrm>
            <a:off x="9330862" y="1458074"/>
            <a:ext cx="2526080" cy="1476688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 sz="1600">
                <a:solidFill>
                  <a:schemeClr val="accent1"/>
                </a:solidFill>
              </a:defRPr>
            </a:lvl1pPr>
          </a:lstStyle>
          <a:p>
            <a:pPr/>
            <a:r>
              <a:t>Больше данных</a:t>
            </a:r>
          </a:p>
        </p:txBody>
      </p:sp>
      <p:sp>
        <p:nvSpPr>
          <p:cNvPr id="531" name="Текст 6"/>
          <p:cNvSpPr/>
          <p:nvPr>
            <p:ph type="body" idx="25"/>
          </p:nvPr>
        </p:nvSpPr>
        <p:spPr>
          <a:xfrm>
            <a:off x="9330862" y="1814077"/>
            <a:ext cx="2526080" cy="11206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500+ исследований, чтобы сузить доверительные интервалы</a:t>
            </a:r>
          </a:p>
        </p:txBody>
      </p:sp>
      <p:sp>
        <p:nvSpPr>
          <p:cNvPr id="532" name="Текст 7"/>
          <p:cNvSpPr/>
          <p:nvPr>
            <p:ph type="body" idx="26"/>
          </p:nvPr>
        </p:nvSpPr>
        <p:spPr>
          <a:xfrm>
            <a:off x="2593517" y="4825338"/>
            <a:ext cx="2526080" cy="1476688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 sz="1600">
                <a:solidFill>
                  <a:schemeClr val="accent1"/>
                </a:solidFill>
              </a:defRPr>
            </a:lvl1pPr>
          </a:lstStyle>
          <a:p>
            <a:pPr/>
            <a:r>
              <a:t>Калибровка области</a:t>
            </a:r>
          </a:p>
        </p:txBody>
      </p:sp>
      <p:sp>
        <p:nvSpPr>
          <p:cNvPr id="533" name="Текст 8"/>
          <p:cNvSpPr/>
          <p:nvPr>
            <p:ph type="body" idx="27"/>
          </p:nvPr>
        </p:nvSpPr>
        <p:spPr>
          <a:xfrm>
            <a:off x="2632953" y="5399925"/>
            <a:ext cx="2526080" cy="11206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Порог определения области под конкретное оборудование</a:t>
            </a:r>
          </a:p>
        </p:txBody>
      </p:sp>
      <p:sp>
        <p:nvSpPr>
          <p:cNvPr id="534" name="Текст 9"/>
          <p:cNvSpPr/>
          <p:nvPr>
            <p:ph type="body" idx="28"/>
          </p:nvPr>
        </p:nvSpPr>
        <p:spPr>
          <a:xfrm>
            <a:off x="7080401" y="4825338"/>
            <a:ext cx="2526080" cy="1476688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 sz="1600">
                <a:solidFill>
                  <a:schemeClr val="accent1"/>
                </a:solidFill>
              </a:defRPr>
            </a:lvl1pPr>
          </a:lstStyle>
          <a:p>
            <a:pPr/>
            <a:r>
              <a:t>Пилот в клинике</a:t>
            </a:r>
          </a:p>
        </p:txBody>
      </p:sp>
      <p:sp>
        <p:nvSpPr>
          <p:cNvPr id="535" name="Текст 10"/>
          <p:cNvSpPr/>
          <p:nvPr>
            <p:ph type="body" idx="29"/>
          </p:nvPr>
        </p:nvSpPr>
        <p:spPr>
          <a:xfrm>
            <a:off x="7097751" y="5257820"/>
            <a:ext cx="2526080" cy="11206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Приоритизация ручного просмотра с обратной связью врача</a:t>
            </a:r>
          </a:p>
        </p:txBody>
      </p:sp>
      <p:sp>
        <p:nvSpPr>
          <p:cNvPr id="536" name="Прямая соединительная линия 33"/>
          <p:cNvSpPr/>
          <p:nvPr/>
        </p:nvSpPr>
        <p:spPr>
          <a:xfrm>
            <a:off x="2065939" y="3860224"/>
            <a:ext cx="1332548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537" name="Прямая соединительная линия 34"/>
          <p:cNvSpPr/>
          <p:nvPr/>
        </p:nvSpPr>
        <p:spPr>
          <a:xfrm>
            <a:off x="4312137" y="3862139"/>
            <a:ext cx="1332547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538" name="Прямая соединительная линия 35"/>
          <p:cNvSpPr/>
          <p:nvPr/>
        </p:nvSpPr>
        <p:spPr>
          <a:xfrm>
            <a:off x="6558333" y="3862139"/>
            <a:ext cx="1332547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539" name="Прямая соединительная линия 36"/>
          <p:cNvSpPr/>
          <p:nvPr/>
        </p:nvSpPr>
        <p:spPr>
          <a:xfrm>
            <a:off x="8780467" y="3862139"/>
            <a:ext cx="1332546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540" name="Прямая соединительная линия 37"/>
          <p:cNvSpPr/>
          <p:nvPr/>
        </p:nvSpPr>
        <p:spPr>
          <a:xfrm>
            <a:off x="1609113" y="2934761"/>
            <a:ext cx="2" cy="573288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541" name="Прямая соединительная линия 38"/>
          <p:cNvSpPr/>
          <p:nvPr/>
        </p:nvSpPr>
        <p:spPr>
          <a:xfrm>
            <a:off x="3855311" y="4216227"/>
            <a:ext cx="1246" cy="575063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542" name="Прямая соединительная линия 39"/>
          <p:cNvSpPr/>
          <p:nvPr/>
        </p:nvSpPr>
        <p:spPr>
          <a:xfrm>
            <a:off x="6095999" y="2934761"/>
            <a:ext cx="5511" cy="573288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543" name="Прямая соединительная линия 40"/>
          <p:cNvSpPr/>
          <p:nvPr/>
        </p:nvSpPr>
        <p:spPr>
          <a:xfrm flipH="1">
            <a:off x="8343441" y="4216227"/>
            <a:ext cx="4265" cy="575063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544" name="Прямая соединительная линия 41"/>
          <p:cNvSpPr/>
          <p:nvPr/>
        </p:nvSpPr>
        <p:spPr>
          <a:xfrm>
            <a:off x="10593900" y="2934761"/>
            <a:ext cx="2" cy="573288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grpSp>
        <p:nvGrpSpPr>
          <p:cNvPr id="547" name="Скругленный прямоугольник 42"/>
          <p:cNvGrpSpPr/>
          <p:nvPr/>
        </p:nvGrpSpPr>
        <p:grpSpPr>
          <a:xfrm>
            <a:off x="1191126" y="3508049"/>
            <a:ext cx="874815" cy="708180"/>
            <a:chOff x="0" y="0"/>
            <a:chExt cx="874814" cy="708179"/>
          </a:xfrm>
        </p:grpSpPr>
        <p:sp>
          <p:nvSpPr>
            <p:cNvPr id="545" name="Сквиркл"/>
            <p:cNvSpPr/>
            <p:nvPr/>
          </p:nvSpPr>
          <p:spPr>
            <a:xfrm>
              <a:off x="0" y="0"/>
              <a:ext cx="874815" cy="708180"/>
            </a:xfrm>
            <a:prstGeom prst="roundRect">
              <a:avLst>
                <a:gd name="adj" fmla="val 16667"/>
              </a:avLst>
            </a:prstGeom>
            <a:noFill/>
            <a:ln w="127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1"/>
                  </a:solidFill>
                </a:defRPr>
              </a:pPr>
            </a:p>
          </p:txBody>
        </p:sp>
        <p:sp>
          <p:nvSpPr>
            <p:cNvPr id="546" name="1"/>
            <p:cNvSpPr txBox="1"/>
            <p:nvPr/>
          </p:nvSpPr>
          <p:spPr>
            <a:xfrm>
              <a:off x="86639" y="124219"/>
              <a:ext cx="701536" cy="459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chemeClr val="accent1"/>
                  </a:solidFill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550" name="Скругленный прямоугольник 43"/>
          <p:cNvGrpSpPr/>
          <p:nvPr/>
        </p:nvGrpSpPr>
        <p:grpSpPr>
          <a:xfrm>
            <a:off x="3412397" y="3506135"/>
            <a:ext cx="874815" cy="708181"/>
            <a:chOff x="0" y="0"/>
            <a:chExt cx="874814" cy="708179"/>
          </a:xfrm>
        </p:grpSpPr>
        <p:sp>
          <p:nvSpPr>
            <p:cNvPr id="548" name="Сквиркл"/>
            <p:cNvSpPr/>
            <p:nvPr/>
          </p:nvSpPr>
          <p:spPr>
            <a:xfrm>
              <a:off x="0" y="0"/>
              <a:ext cx="874815" cy="708180"/>
            </a:xfrm>
            <a:prstGeom prst="roundRect">
              <a:avLst>
                <a:gd name="adj" fmla="val 16667"/>
              </a:avLst>
            </a:prstGeom>
            <a:noFill/>
            <a:ln w="127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1"/>
                  </a:solidFill>
                </a:defRPr>
              </a:pPr>
            </a:p>
          </p:txBody>
        </p:sp>
        <p:sp>
          <p:nvSpPr>
            <p:cNvPr id="549" name="2"/>
            <p:cNvSpPr txBox="1"/>
            <p:nvPr/>
          </p:nvSpPr>
          <p:spPr>
            <a:xfrm>
              <a:off x="86639" y="124219"/>
              <a:ext cx="701536" cy="459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chemeClr val="accent1"/>
                  </a:solidFill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553" name="Скругленный прямоугольник 44"/>
          <p:cNvGrpSpPr/>
          <p:nvPr/>
        </p:nvGrpSpPr>
        <p:grpSpPr>
          <a:xfrm>
            <a:off x="5658594" y="3516255"/>
            <a:ext cx="874815" cy="708180"/>
            <a:chOff x="0" y="0"/>
            <a:chExt cx="874814" cy="708179"/>
          </a:xfrm>
        </p:grpSpPr>
        <p:sp>
          <p:nvSpPr>
            <p:cNvPr id="551" name="Сквиркл"/>
            <p:cNvSpPr/>
            <p:nvPr/>
          </p:nvSpPr>
          <p:spPr>
            <a:xfrm>
              <a:off x="0" y="0"/>
              <a:ext cx="874815" cy="708180"/>
            </a:xfrm>
            <a:prstGeom prst="roundRect">
              <a:avLst>
                <a:gd name="adj" fmla="val 16667"/>
              </a:avLst>
            </a:prstGeom>
            <a:noFill/>
            <a:ln w="127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1"/>
                  </a:solidFill>
                </a:defRPr>
              </a:pPr>
            </a:p>
          </p:txBody>
        </p:sp>
        <p:sp>
          <p:nvSpPr>
            <p:cNvPr id="552" name="3"/>
            <p:cNvSpPr txBox="1"/>
            <p:nvPr/>
          </p:nvSpPr>
          <p:spPr>
            <a:xfrm>
              <a:off x="86639" y="124219"/>
              <a:ext cx="701536" cy="459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chemeClr val="accent1"/>
                  </a:solidFill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556" name="Скругленный прямоугольник 52"/>
          <p:cNvGrpSpPr/>
          <p:nvPr/>
        </p:nvGrpSpPr>
        <p:grpSpPr>
          <a:xfrm>
            <a:off x="7889751" y="3506134"/>
            <a:ext cx="874815" cy="708180"/>
            <a:chOff x="0" y="0"/>
            <a:chExt cx="874814" cy="708179"/>
          </a:xfrm>
        </p:grpSpPr>
        <p:sp>
          <p:nvSpPr>
            <p:cNvPr id="554" name="Сквиркл"/>
            <p:cNvSpPr/>
            <p:nvPr/>
          </p:nvSpPr>
          <p:spPr>
            <a:xfrm>
              <a:off x="0" y="0"/>
              <a:ext cx="874815" cy="708180"/>
            </a:xfrm>
            <a:prstGeom prst="roundRect">
              <a:avLst>
                <a:gd name="adj" fmla="val 16667"/>
              </a:avLst>
            </a:prstGeom>
            <a:noFill/>
            <a:ln w="127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1"/>
                  </a:solidFill>
                </a:defRPr>
              </a:pPr>
            </a:p>
          </p:txBody>
        </p:sp>
        <p:sp>
          <p:nvSpPr>
            <p:cNvPr id="555" name="4"/>
            <p:cNvSpPr txBox="1"/>
            <p:nvPr/>
          </p:nvSpPr>
          <p:spPr>
            <a:xfrm>
              <a:off x="86639" y="124219"/>
              <a:ext cx="701536" cy="459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chemeClr val="accent1"/>
                  </a:solidFill>
                </a:defRPr>
              </a:lvl1pPr>
            </a:lstStyle>
            <a:p>
              <a:pPr/>
              <a:r>
                <a:t>4</a:t>
              </a:r>
            </a:p>
          </p:txBody>
        </p:sp>
      </p:grpSp>
      <p:grpSp>
        <p:nvGrpSpPr>
          <p:cNvPr id="559" name="Скругленный прямоугольник 53"/>
          <p:cNvGrpSpPr/>
          <p:nvPr/>
        </p:nvGrpSpPr>
        <p:grpSpPr>
          <a:xfrm>
            <a:off x="10113010" y="3538625"/>
            <a:ext cx="874815" cy="708180"/>
            <a:chOff x="0" y="0"/>
            <a:chExt cx="874814" cy="708179"/>
          </a:xfrm>
        </p:grpSpPr>
        <p:sp>
          <p:nvSpPr>
            <p:cNvPr id="557" name="Сквиркл"/>
            <p:cNvSpPr/>
            <p:nvPr/>
          </p:nvSpPr>
          <p:spPr>
            <a:xfrm>
              <a:off x="0" y="0"/>
              <a:ext cx="874815" cy="708180"/>
            </a:xfrm>
            <a:prstGeom prst="roundRect">
              <a:avLst>
                <a:gd name="adj" fmla="val 16667"/>
              </a:avLst>
            </a:prstGeom>
            <a:noFill/>
            <a:ln w="127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1"/>
                  </a:solidFill>
                </a:defRPr>
              </a:pPr>
            </a:p>
          </p:txBody>
        </p:sp>
        <p:sp>
          <p:nvSpPr>
            <p:cNvPr id="558" name="5"/>
            <p:cNvSpPr txBox="1"/>
            <p:nvPr/>
          </p:nvSpPr>
          <p:spPr>
            <a:xfrm>
              <a:off x="86639" y="124219"/>
              <a:ext cx="701536" cy="459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chemeClr val="accent1"/>
                  </a:solidFill>
                </a:defRPr>
              </a:lvl1pPr>
            </a:lstStyle>
            <a:p>
              <a:pPr/>
              <a:r>
                <a:t>5</a:t>
              </a:r>
            </a:p>
          </p:txBody>
        </p:sp>
      </p:grpSp>
      <p:sp>
        <p:nvSpPr>
          <p:cNvPr id="560" name="Заголовок 13"/>
          <p:cNvSpPr txBox="1"/>
          <p:nvPr>
            <p:ph type="title"/>
          </p:nvPr>
        </p:nvSpPr>
        <p:spPr>
          <a:xfrm>
            <a:off x="525817" y="421225"/>
            <a:ext cx="9862734" cy="376139"/>
          </a:xfrm>
          <a:prstGeom prst="rect">
            <a:avLst/>
          </a:prstGeom>
        </p:spPr>
        <p:txBody>
          <a:bodyPr/>
          <a:lstStyle>
            <a:lvl1pPr defTabSz="561392">
              <a:defRPr sz="1940"/>
            </a:lvl1pPr>
          </a:lstStyle>
          <a:p>
            <a:pPr/>
            <a:r>
              <a:t>План развития</a:t>
            </a:r>
          </a:p>
        </p:txBody>
      </p:sp>
      <p:sp>
        <p:nvSpPr>
          <p:cNvPr id="561" name="Скругленный прямоугольник 13"/>
          <p:cNvSpPr/>
          <p:nvPr/>
        </p:nvSpPr>
        <p:spPr>
          <a:xfrm>
            <a:off x="186480" y="1370651"/>
            <a:ext cx="2836198" cy="1581313"/>
          </a:xfrm>
          <a:prstGeom prst="roundRect">
            <a:avLst>
              <a:gd name="adj" fmla="val 10884"/>
            </a:avLst>
          </a:prstGeom>
          <a:ln w="127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 b="1" sz="2400">
                <a:solidFill>
                  <a:schemeClr val="accent1"/>
                </a:solidFill>
              </a:defRPr>
            </a:pPr>
          </a:p>
        </p:txBody>
      </p:sp>
      <p:sp>
        <p:nvSpPr>
          <p:cNvPr id="562" name="Скругленный прямоугольник 15"/>
          <p:cNvSpPr/>
          <p:nvPr/>
        </p:nvSpPr>
        <p:spPr>
          <a:xfrm>
            <a:off x="4644180" y="1370651"/>
            <a:ext cx="2836198" cy="1581313"/>
          </a:xfrm>
          <a:prstGeom prst="roundRect">
            <a:avLst>
              <a:gd name="adj" fmla="val 10884"/>
            </a:avLst>
          </a:prstGeom>
          <a:ln w="127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 b="1" sz="2400">
                <a:solidFill>
                  <a:schemeClr val="accent1"/>
                </a:solidFill>
              </a:defRPr>
            </a:pPr>
          </a:p>
        </p:txBody>
      </p:sp>
      <p:sp>
        <p:nvSpPr>
          <p:cNvPr id="563" name="Скругленный прямоугольник 16"/>
          <p:cNvSpPr/>
          <p:nvPr/>
        </p:nvSpPr>
        <p:spPr>
          <a:xfrm>
            <a:off x="9101880" y="1370651"/>
            <a:ext cx="2836198" cy="1581313"/>
          </a:xfrm>
          <a:prstGeom prst="roundRect">
            <a:avLst>
              <a:gd name="adj" fmla="val 10884"/>
            </a:avLst>
          </a:prstGeom>
          <a:ln w="127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 b="1" sz="2400">
                <a:solidFill>
                  <a:schemeClr val="accent1"/>
                </a:solidFill>
              </a:defRPr>
            </a:pPr>
          </a:p>
        </p:txBody>
      </p:sp>
      <p:sp>
        <p:nvSpPr>
          <p:cNvPr id="564" name="Скругленный прямоугольник 17"/>
          <p:cNvSpPr/>
          <p:nvPr/>
        </p:nvSpPr>
        <p:spPr>
          <a:xfrm>
            <a:off x="2471877" y="4825338"/>
            <a:ext cx="2836199" cy="1581313"/>
          </a:xfrm>
          <a:prstGeom prst="roundRect">
            <a:avLst>
              <a:gd name="adj" fmla="val 10884"/>
            </a:avLst>
          </a:prstGeom>
          <a:ln w="127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 b="1" sz="2400">
                <a:solidFill>
                  <a:schemeClr val="accent1"/>
                </a:solidFill>
              </a:defRPr>
            </a:pPr>
          </a:p>
        </p:txBody>
      </p:sp>
      <p:sp>
        <p:nvSpPr>
          <p:cNvPr id="565" name="Скругленный прямоугольник 18"/>
          <p:cNvSpPr/>
          <p:nvPr/>
        </p:nvSpPr>
        <p:spPr>
          <a:xfrm>
            <a:off x="6948707" y="4791290"/>
            <a:ext cx="2836198" cy="1581313"/>
          </a:xfrm>
          <a:prstGeom prst="roundRect">
            <a:avLst>
              <a:gd name="adj" fmla="val 10884"/>
            </a:avLst>
          </a:prstGeom>
          <a:ln w="127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 b="1" sz="2400">
                <a:solidFill>
                  <a:schemeClr val="accent1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68" name="GraITe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1392">
              <a:defRPr sz="1940"/>
            </a:lvl1pPr>
          </a:lstStyle>
          <a:p>
            <a:pPr/>
            <a:r>
              <a:t>GraITech</a:t>
            </a:r>
          </a:p>
        </p:txBody>
      </p:sp>
      <p:sp>
        <p:nvSpPr>
          <p:cNvPr id="569" name="Спасибо…"/>
          <p:cNvSpPr txBox="1"/>
          <p:nvPr/>
        </p:nvSpPr>
        <p:spPr>
          <a:xfrm>
            <a:off x="2359417" y="1700762"/>
            <a:ext cx="7130485" cy="3456476"/>
          </a:xfrm>
          <a:prstGeom prst="rect">
            <a:avLst/>
          </a:prstGeom>
          <a:gradFill>
            <a:gsLst>
              <a:gs pos="0">
                <a:srgbClr val="FFF2F6">
                  <a:alpha val="20000"/>
                </a:srgbClr>
              </a:gs>
              <a:gs pos="100000">
                <a:schemeClr val="accent2">
                  <a:hueOff val="1141463"/>
                  <a:satOff val="-100000"/>
                  <a:lumOff val="8039"/>
                  <a:alpha val="0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marL="144687" indent="-144687" defTabSz="578754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b="1" sz="5000">
                <a:solidFill>
                  <a:schemeClr val="accent2"/>
                </a:solidFill>
              </a:defRPr>
            </a:pPr>
          </a:p>
          <a:p>
            <a:pPr marL="144687" indent="-144687" algn="ctr" defTabSz="578754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b="1" sz="5000">
                <a:solidFill>
                  <a:schemeClr val="accent2"/>
                </a:solidFill>
              </a:defRPr>
            </a:pPr>
            <a:r>
              <a:t>Спасибо </a:t>
            </a:r>
          </a:p>
          <a:p>
            <a:pPr marL="144687" indent="-144687" algn="ctr" defTabSz="578754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b="1" sz="5000">
                <a:solidFill>
                  <a:schemeClr val="accent2"/>
                </a:solidFill>
              </a:defRPr>
            </a:pPr>
            <a:r>
              <a:t>за внимание!</a:t>
            </a:r>
          </a:p>
        </p:txBody>
      </p:sp>
      <p:sp>
        <p:nvSpPr>
          <p:cNvPr id="570" name="Контроль качества денситометрических исследований"/>
          <p:cNvSpPr txBox="1"/>
          <p:nvPr/>
        </p:nvSpPr>
        <p:spPr>
          <a:xfrm>
            <a:off x="2327007" y="1213044"/>
            <a:ext cx="719530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578754">
              <a:lnSpc>
                <a:spcPct val="90000"/>
              </a:lnSpc>
              <a:defRPr b="1" sz="2000">
                <a:solidFill>
                  <a:srgbClr val="F2F2F2"/>
                </a:solidFill>
              </a:defRPr>
            </a:lvl1pPr>
          </a:lstStyle>
          <a:p>
            <a:pPr/>
            <a:r>
              <a:t>Контроль качества денситометрических исследований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Для Академия инноваторов 16_9">
  <a:themeElements>
    <a:clrScheme name="Для Академия инноваторов 16_9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0053"/>
      </a:accent1>
      <a:accent2>
        <a:srgbClr val="FFD6E3"/>
      </a:accent2>
      <a:accent3>
        <a:srgbClr val="FC3777"/>
      </a:accent3>
      <a:accent4>
        <a:srgbClr val="8A83D1"/>
      </a:accent4>
      <a:accent5>
        <a:srgbClr val="520977"/>
      </a:accent5>
      <a:accent6>
        <a:srgbClr val="2D1451"/>
      </a:accent6>
      <a:hlink>
        <a:srgbClr val="0000FF"/>
      </a:hlink>
      <a:folHlink>
        <a:srgbClr val="FF00FF"/>
      </a:folHlink>
    </a:clrScheme>
    <a:fontScheme name="Для Академия инноваторов 16_9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Для Академия инноваторов 16_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hueOff val="1141463"/>
            <a:satOff val="-100000"/>
            <a:lumOff val="8039"/>
          </a:schemeClr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21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21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Для Академия инноваторов 16_9">
  <a:themeElements>
    <a:clrScheme name="Для Академия инноваторов 16_9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0053"/>
      </a:accent1>
      <a:accent2>
        <a:srgbClr val="FFD6E3"/>
      </a:accent2>
      <a:accent3>
        <a:srgbClr val="FC3777"/>
      </a:accent3>
      <a:accent4>
        <a:srgbClr val="8A83D1"/>
      </a:accent4>
      <a:accent5>
        <a:srgbClr val="520977"/>
      </a:accent5>
      <a:accent6>
        <a:srgbClr val="2D1451"/>
      </a:accent6>
      <a:hlink>
        <a:srgbClr val="0000FF"/>
      </a:hlink>
      <a:folHlink>
        <a:srgbClr val="FF00FF"/>
      </a:folHlink>
    </a:clrScheme>
    <a:fontScheme name="Для Академия инноваторов 16_9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Для Академия инноваторов 16_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hueOff val="1141463"/>
            <a:satOff val="-100000"/>
            <a:lumOff val="8039"/>
          </a:schemeClr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21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21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Montserrat"/>
            <a:ea typeface="Montserrat"/>
            <a:cs typeface="Montserrat"/>
            <a:sym typeface="Montserra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